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69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165 h 504"/>
                        <a:gd name="T2" fmla="*/ 252 w 2736"/>
                        <a:gd name="T3" fmla="*/ 55 h 504"/>
                        <a:gd name="T4" fmla="*/ 518 w 2736"/>
                        <a:gd name="T5" fmla="*/ 8 h 504"/>
                        <a:gd name="T6" fmla="*/ 798 w 2736"/>
                        <a:gd name="T7" fmla="*/ 8 h 504"/>
                        <a:gd name="T8" fmla="*/ 792 w 2736"/>
                        <a:gd name="T9" fmla="*/ 34 h 504"/>
                        <a:gd name="T10" fmla="*/ 514 w 2736"/>
                        <a:gd name="T11" fmla="*/ 34 h 504"/>
                        <a:gd name="T12" fmla="*/ 191 w 2736"/>
                        <a:gd name="T13" fmla="*/ 95 h 504"/>
                        <a:gd name="T14" fmla="*/ 0 w 2736"/>
                        <a:gd name="T15" fmla="*/ 1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5 h 791"/>
                        <a:gd name="T6" fmla="*/ 269 w 1769"/>
                        <a:gd name="T7" fmla="*/ 141 h 791"/>
                        <a:gd name="T8" fmla="*/ 293 w 1769"/>
                        <a:gd name="T9" fmla="*/ 199 h 791"/>
                        <a:gd name="T10" fmla="*/ 282 w 1769"/>
                        <a:gd name="T11" fmla="*/ 257 h 791"/>
                        <a:gd name="T12" fmla="*/ 265 w 1769"/>
                        <a:gd name="T13" fmla="*/ 207 h 791"/>
                        <a:gd name="T14" fmla="*/ 232 w 1769"/>
                        <a:gd name="T15" fmla="*/ 149 h 791"/>
                        <a:gd name="T16" fmla="*/ 185 w 1769"/>
                        <a:gd name="T17" fmla="*/ 97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7 h 791"/>
                        <a:gd name="T8" fmla="*/ 232 w 1769"/>
                        <a:gd name="T9" fmla="*/ 179 h 791"/>
                        <a:gd name="T10" fmla="*/ 223 w 1769"/>
                        <a:gd name="T11" fmla="*/ 231 h 791"/>
                        <a:gd name="T12" fmla="*/ 210 w 1769"/>
                        <a:gd name="T13" fmla="*/ 186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56 w 2736"/>
                        <a:gd name="T3" fmla="*/ 40 h 504"/>
                        <a:gd name="T4" fmla="*/ 320 w 2736"/>
                        <a:gd name="T5" fmla="*/ 6 h 504"/>
                        <a:gd name="T6" fmla="*/ 492 w 2736"/>
                        <a:gd name="T7" fmla="*/ 6 h 504"/>
                        <a:gd name="T8" fmla="*/ 490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6 h 791"/>
                        <a:gd name="T6" fmla="*/ 125 w 1769"/>
                        <a:gd name="T7" fmla="*/ 35 h 791"/>
                        <a:gd name="T8" fmla="*/ 136 w 1769"/>
                        <a:gd name="T9" fmla="*/ 49 h 791"/>
                        <a:gd name="T10" fmla="*/ 131 w 1769"/>
                        <a:gd name="T11" fmla="*/ 64 h 791"/>
                        <a:gd name="T12" fmla="*/ 123 w 1769"/>
                        <a:gd name="T13" fmla="*/ 52 h 791"/>
                        <a:gd name="T14" fmla="*/ 107 w 1769"/>
                        <a:gd name="T15" fmla="*/ 37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165 h 504"/>
                        <a:gd name="T2" fmla="*/ 252 w 2736"/>
                        <a:gd name="T3" fmla="*/ 55 h 504"/>
                        <a:gd name="T4" fmla="*/ 518 w 2736"/>
                        <a:gd name="T5" fmla="*/ 8 h 504"/>
                        <a:gd name="T6" fmla="*/ 798 w 2736"/>
                        <a:gd name="T7" fmla="*/ 8 h 504"/>
                        <a:gd name="T8" fmla="*/ 792 w 2736"/>
                        <a:gd name="T9" fmla="*/ 34 h 504"/>
                        <a:gd name="T10" fmla="*/ 514 w 2736"/>
                        <a:gd name="T11" fmla="*/ 34 h 504"/>
                        <a:gd name="T12" fmla="*/ 191 w 2736"/>
                        <a:gd name="T13" fmla="*/ 95 h 504"/>
                        <a:gd name="T14" fmla="*/ 0 w 2736"/>
                        <a:gd name="T15" fmla="*/ 1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5 h 791"/>
                        <a:gd name="T6" fmla="*/ 269 w 1769"/>
                        <a:gd name="T7" fmla="*/ 141 h 791"/>
                        <a:gd name="T8" fmla="*/ 293 w 1769"/>
                        <a:gd name="T9" fmla="*/ 199 h 791"/>
                        <a:gd name="T10" fmla="*/ 282 w 1769"/>
                        <a:gd name="T11" fmla="*/ 257 h 791"/>
                        <a:gd name="T12" fmla="*/ 265 w 1769"/>
                        <a:gd name="T13" fmla="*/ 207 h 791"/>
                        <a:gd name="T14" fmla="*/ 232 w 1769"/>
                        <a:gd name="T15" fmla="*/ 149 h 791"/>
                        <a:gd name="T16" fmla="*/ 185 w 1769"/>
                        <a:gd name="T17" fmla="*/ 97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7 h 791"/>
                        <a:gd name="T8" fmla="*/ 232 w 1769"/>
                        <a:gd name="T9" fmla="*/ 179 h 791"/>
                        <a:gd name="T10" fmla="*/ 223 w 1769"/>
                        <a:gd name="T11" fmla="*/ 231 h 791"/>
                        <a:gd name="T12" fmla="*/ 210 w 1769"/>
                        <a:gd name="T13" fmla="*/ 186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56 w 2736"/>
                        <a:gd name="T3" fmla="*/ 40 h 504"/>
                        <a:gd name="T4" fmla="*/ 320 w 2736"/>
                        <a:gd name="T5" fmla="*/ 6 h 504"/>
                        <a:gd name="T6" fmla="*/ 492 w 2736"/>
                        <a:gd name="T7" fmla="*/ 6 h 504"/>
                        <a:gd name="T8" fmla="*/ 490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6 h 791"/>
                        <a:gd name="T6" fmla="*/ 125 w 1769"/>
                        <a:gd name="T7" fmla="*/ 35 h 791"/>
                        <a:gd name="T8" fmla="*/ 136 w 1769"/>
                        <a:gd name="T9" fmla="*/ 49 h 791"/>
                        <a:gd name="T10" fmla="*/ 131 w 1769"/>
                        <a:gd name="T11" fmla="*/ 64 h 791"/>
                        <a:gd name="T12" fmla="*/ 123 w 1769"/>
                        <a:gd name="T13" fmla="*/ 52 h 791"/>
                        <a:gd name="T14" fmla="*/ 107 w 1769"/>
                        <a:gd name="T15" fmla="*/ 37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2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7 w 1769"/>
                        <a:gd name="T3" fmla="*/ 4 h 791"/>
                        <a:gd name="T4" fmla="*/ 63 w 1769"/>
                        <a:gd name="T5" fmla="*/ 15 h 791"/>
                        <a:gd name="T6" fmla="*/ 88 w 1769"/>
                        <a:gd name="T7" fmla="*/ 34 h 791"/>
                        <a:gd name="T8" fmla="*/ 96 w 1769"/>
                        <a:gd name="T9" fmla="*/ 47 h 791"/>
                        <a:gd name="T10" fmla="*/ 93 w 1769"/>
                        <a:gd name="T11" fmla="*/ 62 h 791"/>
                        <a:gd name="T12" fmla="*/ 87 w 1769"/>
                        <a:gd name="T13" fmla="*/ 49 h 791"/>
                        <a:gd name="T14" fmla="*/ 76 w 1769"/>
                        <a:gd name="T15" fmla="*/ 35 h 791"/>
                        <a:gd name="T16" fmla="*/ 61 w 1769"/>
                        <a:gd name="T17" fmla="*/ 23 h 791"/>
                        <a:gd name="T18" fmla="*/ 3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6 w 2736"/>
                        <a:gd name="T3" fmla="*/ 13 h 504"/>
                        <a:gd name="T4" fmla="*/ 115 w 2736"/>
                        <a:gd name="T5" fmla="*/ 2 h 504"/>
                        <a:gd name="T6" fmla="*/ 178 w 2736"/>
                        <a:gd name="T7" fmla="*/ 2 h 504"/>
                        <a:gd name="T8" fmla="*/ 177 w 2736"/>
                        <a:gd name="T9" fmla="*/ 8 h 504"/>
                        <a:gd name="T10" fmla="*/ 115 w 2736"/>
                        <a:gd name="T11" fmla="*/ 8 h 504"/>
                        <a:gd name="T12" fmla="*/ 4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8 w 1769"/>
                        <a:gd name="T3" fmla="*/ 4 h 791"/>
                        <a:gd name="T4" fmla="*/ 43 w 1769"/>
                        <a:gd name="T5" fmla="*/ 15 h 791"/>
                        <a:gd name="T6" fmla="*/ 60 w 1769"/>
                        <a:gd name="T7" fmla="*/ 34 h 791"/>
                        <a:gd name="T8" fmla="*/ 65 w 1769"/>
                        <a:gd name="T9" fmla="*/ 47 h 791"/>
                        <a:gd name="T10" fmla="*/ 63 w 1769"/>
                        <a:gd name="T11" fmla="*/ 62 h 791"/>
                        <a:gd name="T12" fmla="*/ 59 w 1769"/>
                        <a:gd name="T13" fmla="*/ 49 h 791"/>
                        <a:gd name="T14" fmla="*/ 52 w 1769"/>
                        <a:gd name="T15" fmla="*/ 35 h 791"/>
                        <a:gd name="T16" fmla="*/ 41 w 1769"/>
                        <a:gd name="T17" fmla="*/ 23 h 791"/>
                        <a:gd name="T18" fmla="*/ 2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0 w 2736"/>
                        <a:gd name="T3" fmla="*/ 13 h 504"/>
                        <a:gd name="T4" fmla="*/ 104 w 2736"/>
                        <a:gd name="T5" fmla="*/ 2 h 504"/>
                        <a:gd name="T6" fmla="*/ 159 w 2736"/>
                        <a:gd name="T7" fmla="*/ 2 h 504"/>
                        <a:gd name="T8" fmla="*/ 159 w 2736"/>
                        <a:gd name="T9" fmla="*/ 8 h 504"/>
                        <a:gd name="T10" fmla="*/ 103 w 2736"/>
                        <a:gd name="T11" fmla="*/ 8 h 504"/>
                        <a:gd name="T12" fmla="*/ 38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4 h 791"/>
                        <a:gd name="T4" fmla="*/ 39 w 1769"/>
                        <a:gd name="T5" fmla="*/ 15 h 791"/>
                        <a:gd name="T6" fmla="*/ 54 w 1769"/>
                        <a:gd name="T7" fmla="*/ 34 h 791"/>
                        <a:gd name="T8" fmla="*/ 59 w 1769"/>
                        <a:gd name="T9" fmla="*/ 47 h 791"/>
                        <a:gd name="T10" fmla="*/ 56 w 1769"/>
                        <a:gd name="T11" fmla="*/ 62 h 791"/>
                        <a:gd name="T12" fmla="*/ 53 w 1769"/>
                        <a:gd name="T13" fmla="*/ 49 h 791"/>
                        <a:gd name="T14" fmla="*/ 46 w 1769"/>
                        <a:gd name="T15" fmla="*/ 35 h 791"/>
                        <a:gd name="T16" fmla="*/ 37 w 1769"/>
                        <a:gd name="T17" fmla="*/ 23 h 791"/>
                        <a:gd name="T18" fmla="*/ 19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46 w 2736"/>
                      <a:gd name="T3" fmla="*/ 4 h 504"/>
                      <a:gd name="T4" fmla="*/ 94 w 2736"/>
                      <a:gd name="T5" fmla="*/ 1 h 504"/>
                      <a:gd name="T6" fmla="*/ 145 w 2736"/>
                      <a:gd name="T7" fmla="*/ 1 h 504"/>
                      <a:gd name="T8" fmla="*/ 144 w 2736"/>
                      <a:gd name="T9" fmla="*/ 3 h 504"/>
                      <a:gd name="T10" fmla="*/ 93 w 2736"/>
                      <a:gd name="T11" fmla="*/ 3 h 504"/>
                      <a:gd name="T12" fmla="*/ 35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5 w 1769"/>
                      <a:gd name="T3" fmla="*/ 1 h 791"/>
                      <a:gd name="T4" fmla="*/ 35 w 1769"/>
                      <a:gd name="T5" fmla="*/ 5 h 791"/>
                      <a:gd name="T6" fmla="*/ 49 w 1769"/>
                      <a:gd name="T7" fmla="*/ 10 h 791"/>
                      <a:gd name="T8" fmla="*/ 53 w 1769"/>
                      <a:gd name="T9" fmla="*/ 15 h 791"/>
                      <a:gd name="T10" fmla="*/ 51 w 1769"/>
                      <a:gd name="T11" fmla="*/ 19 h 791"/>
                      <a:gd name="T12" fmla="*/ 48 w 1769"/>
                      <a:gd name="T13" fmla="*/ 15 h 791"/>
                      <a:gd name="T14" fmla="*/ 42 w 1769"/>
                      <a:gd name="T15" fmla="*/ 11 h 791"/>
                      <a:gd name="T16" fmla="*/ 34 w 1769"/>
                      <a:gd name="T17" fmla="*/ 7 h 791"/>
                      <a:gd name="T18" fmla="*/ 17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24 h 504"/>
                        <a:gd name="T2" fmla="*/ 50 w 2736"/>
                        <a:gd name="T3" fmla="*/ 8 h 504"/>
                        <a:gd name="T4" fmla="*/ 104 w 2736"/>
                        <a:gd name="T5" fmla="*/ 1 h 504"/>
                        <a:gd name="T6" fmla="*/ 160 w 2736"/>
                        <a:gd name="T7" fmla="*/ 1 h 504"/>
                        <a:gd name="T8" fmla="*/ 159 w 2736"/>
                        <a:gd name="T9" fmla="*/ 5 h 504"/>
                        <a:gd name="T10" fmla="*/ 103 w 2736"/>
                        <a:gd name="T11" fmla="*/ 5 h 504"/>
                        <a:gd name="T12" fmla="*/ 38 w 2736"/>
                        <a:gd name="T13" fmla="*/ 14 h 504"/>
                        <a:gd name="T14" fmla="*/ 0 w 2736"/>
                        <a:gd name="T15" fmla="*/ 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3 h 791"/>
                        <a:gd name="T4" fmla="*/ 39 w 1769"/>
                        <a:gd name="T5" fmla="*/ 10 h 791"/>
                        <a:gd name="T6" fmla="*/ 54 w 1769"/>
                        <a:gd name="T7" fmla="*/ 21 h 791"/>
                        <a:gd name="T8" fmla="*/ 59 w 1769"/>
                        <a:gd name="T9" fmla="*/ 30 h 791"/>
                        <a:gd name="T10" fmla="*/ 56 w 1769"/>
                        <a:gd name="T11" fmla="*/ 38 h 791"/>
                        <a:gd name="T12" fmla="*/ 53 w 1769"/>
                        <a:gd name="T13" fmla="*/ 31 h 791"/>
                        <a:gd name="T14" fmla="*/ 46 w 1769"/>
                        <a:gd name="T15" fmla="*/ 22 h 791"/>
                        <a:gd name="T16" fmla="*/ 37 w 1769"/>
                        <a:gd name="T17" fmla="*/ 14 h 791"/>
                        <a:gd name="T18" fmla="*/ 19 w 1769"/>
                        <a:gd name="T19" fmla="*/ 7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78 h 504"/>
                        <a:gd name="T2" fmla="*/ 65 w 2736"/>
                        <a:gd name="T3" fmla="*/ 26 h 504"/>
                        <a:gd name="T4" fmla="*/ 134 w 2736"/>
                        <a:gd name="T5" fmla="*/ 4 h 504"/>
                        <a:gd name="T6" fmla="*/ 206 w 2736"/>
                        <a:gd name="T7" fmla="*/ 4 h 504"/>
                        <a:gd name="T8" fmla="*/ 205 w 2736"/>
                        <a:gd name="T9" fmla="*/ 16 h 504"/>
                        <a:gd name="T10" fmla="*/ 133 w 2736"/>
                        <a:gd name="T11" fmla="*/ 16 h 504"/>
                        <a:gd name="T12" fmla="*/ 49 w 2736"/>
                        <a:gd name="T13" fmla="*/ 45 h 504"/>
                        <a:gd name="T14" fmla="*/ 0 w 2736"/>
                        <a:gd name="T15" fmla="*/ 7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1 w 1769"/>
                        <a:gd name="T3" fmla="*/ 9 h 791"/>
                        <a:gd name="T4" fmla="*/ 50 w 1769"/>
                        <a:gd name="T5" fmla="*/ 30 h 791"/>
                        <a:gd name="T6" fmla="*/ 69 w 1769"/>
                        <a:gd name="T7" fmla="*/ 66 h 791"/>
                        <a:gd name="T8" fmla="*/ 76 w 1769"/>
                        <a:gd name="T9" fmla="*/ 93 h 791"/>
                        <a:gd name="T10" fmla="*/ 73 w 1769"/>
                        <a:gd name="T11" fmla="*/ 120 h 791"/>
                        <a:gd name="T12" fmla="*/ 68 w 1769"/>
                        <a:gd name="T13" fmla="*/ 97 h 791"/>
                        <a:gd name="T14" fmla="*/ 60 w 1769"/>
                        <a:gd name="T15" fmla="*/ 70 h 791"/>
                        <a:gd name="T16" fmla="*/ 48 w 1769"/>
                        <a:gd name="T17" fmla="*/ 45 h 791"/>
                        <a:gd name="T18" fmla="*/ 25 w 1769"/>
                        <a:gd name="T19" fmla="*/ 23 h 791"/>
                        <a:gd name="T20" fmla="*/ 0 w 1769"/>
                        <a:gd name="T21" fmla="*/ 12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37 w 2736"/>
                        <a:gd name="T3" fmla="*/ 1 h 504"/>
                        <a:gd name="T4" fmla="*/ 75 w 2736"/>
                        <a:gd name="T5" fmla="*/ 0 h 504"/>
                        <a:gd name="T6" fmla="*/ 116 w 2736"/>
                        <a:gd name="T7" fmla="*/ 0 h 504"/>
                        <a:gd name="T8" fmla="*/ 115 w 2736"/>
                        <a:gd name="T9" fmla="*/ 1 h 504"/>
                        <a:gd name="T10" fmla="*/ 75 w 2736"/>
                        <a:gd name="T11" fmla="*/ 1 h 504"/>
                        <a:gd name="T12" fmla="*/ 28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2 w 1769"/>
                        <a:gd name="T3" fmla="*/ 0 h 791"/>
                        <a:gd name="T4" fmla="*/ 28 w 1769"/>
                        <a:gd name="T5" fmla="*/ 1 h 791"/>
                        <a:gd name="T6" fmla="*/ 39 w 1769"/>
                        <a:gd name="T7" fmla="*/ 2 h 791"/>
                        <a:gd name="T8" fmla="*/ 43 w 1769"/>
                        <a:gd name="T9" fmla="*/ 3 h 791"/>
                        <a:gd name="T10" fmla="*/ 41 w 1769"/>
                        <a:gd name="T11" fmla="*/ 4 h 791"/>
                        <a:gd name="T12" fmla="*/ 38 w 1769"/>
                        <a:gd name="T13" fmla="*/ 3 h 791"/>
                        <a:gd name="T14" fmla="*/ 34 w 1769"/>
                        <a:gd name="T15" fmla="*/ 2 h 791"/>
                        <a:gd name="T16" fmla="*/ 27 w 1769"/>
                        <a:gd name="T17" fmla="*/ 2 h 791"/>
                        <a:gd name="T18" fmla="*/ 14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71 w 2736"/>
                        <a:gd name="T3" fmla="*/ 40 h 504"/>
                        <a:gd name="T4" fmla="*/ 352 w 2736"/>
                        <a:gd name="T5" fmla="*/ 6 h 504"/>
                        <a:gd name="T6" fmla="*/ 542 w 2736"/>
                        <a:gd name="T7" fmla="*/ 6 h 504"/>
                        <a:gd name="T8" fmla="*/ 539 w 2736"/>
                        <a:gd name="T9" fmla="*/ 25 h 504"/>
                        <a:gd name="T10" fmla="*/ 349 w 2736"/>
                        <a:gd name="T11" fmla="*/ 25 h 504"/>
                        <a:gd name="T12" fmla="*/ 129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5 w 1769"/>
                        <a:gd name="T3" fmla="*/ 14 h 791"/>
                        <a:gd name="T4" fmla="*/ 131 w 1769"/>
                        <a:gd name="T5" fmla="*/ 48 h 791"/>
                        <a:gd name="T6" fmla="*/ 182 w 1769"/>
                        <a:gd name="T7" fmla="*/ 103 h 791"/>
                        <a:gd name="T8" fmla="*/ 199 w 1769"/>
                        <a:gd name="T9" fmla="*/ 145 h 791"/>
                        <a:gd name="T10" fmla="*/ 191 w 1769"/>
                        <a:gd name="T11" fmla="*/ 187 h 791"/>
                        <a:gd name="T12" fmla="*/ 180 w 1769"/>
                        <a:gd name="T13" fmla="*/ 151 h 791"/>
                        <a:gd name="T14" fmla="*/ 157 w 1769"/>
                        <a:gd name="T15" fmla="*/ 108 h 791"/>
                        <a:gd name="T16" fmla="*/ 126 w 1769"/>
                        <a:gd name="T17" fmla="*/ 70 h 791"/>
                        <a:gd name="T18" fmla="*/ 66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108 h 504"/>
                        <a:gd name="T2" fmla="*/ 211 w 2736"/>
                        <a:gd name="T3" fmla="*/ 36 h 504"/>
                        <a:gd name="T4" fmla="*/ 435 w 2736"/>
                        <a:gd name="T5" fmla="*/ 5 h 504"/>
                        <a:gd name="T6" fmla="*/ 669 w 2736"/>
                        <a:gd name="T7" fmla="*/ 5 h 504"/>
                        <a:gd name="T8" fmla="*/ 665 w 2736"/>
                        <a:gd name="T9" fmla="*/ 22 h 504"/>
                        <a:gd name="T10" fmla="*/ 432 w 2736"/>
                        <a:gd name="T11" fmla="*/ 22 h 504"/>
                        <a:gd name="T12" fmla="*/ 160 w 2736"/>
                        <a:gd name="T13" fmla="*/ 62 h 504"/>
                        <a:gd name="T14" fmla="*/ 0 w 2736"/>
                        <a:gd name="T15" fmla="*/ 10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8 w 1769"/>
                        <a:gd name="T3" fmla="*/ 12 h 791"/>
                        <a:gd name="T4" fmla="*/ 161 w 1769"/>
                        <a:gd name="T5" fmla="*/ 43 h 791"/>
                        <a:gd name="T6" fmla="*/ 225 w 1769"/>
                        <a:gd name="T7" fmla="*/ 92 h 791"/>
                        <a:gd name="T8" fmla="*/ 245 w 1769"/>
                        <a:gd name="T9" fmla="*/ 130 h 791"/>
                        <a:gd name="T10" fmla="*/ 236 w 1769"/>
                        <a:gd name="T11" fmla="*/ 169 h 791"/>
                        <a:gd name="T12" fmla="*/ 222 w 1769"/>
                        <a:gd name="T13" fmla="*/ 135 h 791"/>
                        <a:gd name="T14" fmla="*/ 194 w 1769"/>
                        <a:gd name="T15" fmla="*/ 97 h 791"/>
                        <a:gd name="T16" fmla="*/ 155 w 1769"/>
                        <a:gd name="T17" fmla="*/ 63 h 791"/>
                        <a:gd name="T18" fmla="*/ 81 w 1769"/>
                        <a:gd name="T19" fmla="*/ 32 h 791"/>
                        <a:gd name="T20" fmla="*/ 0 w 1769"/>
                        <a:gd name="T21" fmla="*/ 16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105 h 504"/>
                        <a:gd name="T2" fmla="*/ 189 w 2736"/>
                        <a:gd name="T3" fmla="*/ 35 h 504"/>
                        <a:gd name="T4" fmla="*/ 390 w 2736"/>
                        <a:gd name="T5" fmla="*/ 5 h 504"/>
                        <a:gd name="T6" fmla="*/ 600 w 2736"/>
                        <a:gd name="T7" fmla="*/ 5 h 504"/>
                        <a:gd name="T8" fmla="*/ 596 w 2736"/>
                        <a:gd name="T9" fmla="*/ 21 h 504"/>
                        <a:gd name="T10" fmla="*/ 387 w 2736"/>
                        <a:gd name="T11" fmla="*/ 21 h 504"/>
                        <a:gd name="T12" fmla="*/ 144 w 2736"/>
                        <a:gd name="T13" fmla="*/ 61 h 504"/>
                        <a:gd name="T14" fmla="*/ 0 w 2736"/>
                        <a:gd name="T15" fmla="*/ 10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1 w 1769"/>
                        <a:gd name="T3" fmla="*/ 12 h 791"/>
                        <a:gd name="T4" fmla="*/ 145 w 1769"/>
                        <a:gd name="T5" fmla="*/ 42 h 791"/>
                        <a:gd name="T6" fmla="*/ 202 w 1769"/>
                        <a:gd name="T7" fmla="*/ 90 h 791"/>
                        <a:gd name="T8" fmla="*/ 220 w 1769"/>
                        <a:gd name="T9" fmla="*/ 127 h 791"/>
                        <a:gd name="T10" fmla="*/ 212 w 1769"/>
                        <a:gd name="T11" fmla="*/ 164 h 791"/>
                        <a:gd name="T12" fmla="*/ 199 w 1769"/>
                        <a:gd name="T13" fmla="*/ 132 h 791"/>
                        <a:gd name="T14" fmla="*/ 174 w 1769"/>
                        <a:gd name="T15" fmla="*/ 94 h 791"/>
                        <a:gd name="T16" fmla="*/ 139 w 1769"/>
                        <a:gd name="T17" fmla="*/ 62 h 791"/>
                        <a:gd name="T18" fmla="*/ 73 w 1769"/>
                        <a:gd name="T19" fmla="*/ 31 h 791"/>
                        <a:gd name="T20" fmla="*/ 0 w 1769"/>
                        <a:gd name="T21" fmla="*/ 16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73 w 2736"/>
                        <a:gd name="T3" fmla="*/ 20 h 504"/>
                        <a:gd name="T4" fmla="*/ 356 w 2736"/>
                        <a:gd name="T5" fmla="*/ 3 h 504"/>
                        <a:gd name="T6" fmla="*/ 548 w 2736"/>
                        <a:gd name="T7" fmla="*/ 3 h 504"/>
                        <a:gd name="T8" fmla="*/ 545 w 2736"/>
                        <a:gd name="T9" fmla="*/ 12 h 504"/>
                        <a:gd name="T10" fmla="*/ 353 w 2736"/>
                        <a:gd name="T11" fmla="*/ 12 h 504"/>
                        <a:gd name="T12" fmla="*/ 131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56 w 1769"/>
                        <a:gd name="T3" fmla="*/ 6 h 791"/>
                        <a:gd name="T4" fmla="*/ 133 w 1769"/>
                        <a:gd name="T5" fmla="*/ 23 h 791"/>
                        <a:gd name="T6" fmla="*/ 185 w 1769"/>
                        <a:gd name="T7" fmla="*/ 50 h 791"/>
                        <a:gd name="T8" fmla="*/ 201 w 1769"/>
                        <a:gd name="T9" fmla="*/ 71 h 791"/>
                        <a:gd name="T10" fmla="*/ 193 w 1769"/>
                        <a:gd name="T11" fmla="*/ 91 h 791"/>
                        <a:gd name="T12" fmla="*/ 182 w 1769"/>
                        <a:gd name="T13" fmla="*/ 73 h 791"/>
                        <a:gd name="T14" fmla="*/ 159 w 1769"/>
                        <a:gd name="T15" fmla="*/ 53 h 791"/>
                        <a:gd name="T16" fmla="*/ 127 w 1769"/>
                        <a:gd name="T17" fmla="*/ 34 h 791"/>
                        <a:gd name="T18" fmla="*/ 67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34 w 2736"/>
                        <a:gd name="T3" fmla="*/ 20 h 504"/>
                        <a:gd name="T4" fmla="*/ 276 w 2736"/>
                        <a:gd name="T5" fmla="*/ 3 h 504"/>
                        <a:gd name="T6" fmla="*/ 425 w 2736"/>
                        <a:gd name="T7" fmla="*/ 3 h 504"/>
                        <a:gd name="T8" fmla="*/ 423 w 2736"/>
                        <a:gd name="T9" fmla="*/ 12 h 504"/>
                        <a:gd name="T10" fmla="*/ 274 w 2736"/>
                        <a:gd name="T11" fmla="*/ 12 h 504"/>
                        <a:gd name="T12" fmla="*/ 102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43 w 1769"/>
                        <a:gd name="T3" fmla="*/ 6 h 791"/>
                        <a:gd name="T4" fmla="*/ 103 w 1769"/>
                        <a:gd name="T5" fmla="*/ 23 h 791"/>
                        <a:gd name="T6" fmla="*/ 143 w 1769"/>
                        <a:gd name="T7" fmla="*/ 50 h 791"/>
                        <a:gd name="T8" fmla="*/ 156 w 1769"/>
                        <a:gd name="T9" fmla="*/ 71 h 791"/>
                        <a:gd name="T10" fmla="*/ 150 w 1769"/>
                        <a:gd name="T11" fmla="*/ 91 h 791"/>
                        <a:gd name="T12" fmla="*/ 142 w 1769"/>
                        <a:gd name="T13" fmla="*/ 73 h 791"/>
                        <a:gd name="T14" fmla="*/ 124 w 1769"/>
                        <a:gd name="T15" fmla="*/ 53 h 791"/>
                        <a:gd name="T16" fmla="*/ 99 w 1769"/>
                        <a:gd name="T17" fmla="*/ 34 h 791"/>
                        <a:gd name="T18" fmla="*/ 52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26 h 504"/>
                        <a:gd name="T2" fmla="*/ 125 w 2736"/>
                        <a:gd name="T3" fmla="*/ 9 h 504"/>
                        <a:gd name="T4" fmla="*/ 257 w 2736"/>
                        <a:gd name="T5" fmla="*/ 1 h 504"/>
                        <a:gd name="T6" fmla="*/ 397 w 2736"/>
                        <a:gd name="T7" fmla="*/ 1 h 504"/>
                        <a:gd name="T8" fmla="*/ 394 w 2736"/>
                        <a:gd name="T9" fmla="*/ 5 h 504"/>
                        <a:gd name="T10" fmla="*/ 255 w 2736"/>
                        <a:gd name="T11" fmla="*/ 5 h 504"/>
                        <a:gd name="T12" fmla="*/ 95 w 2736"/>
                        <a:gd name="T13" fmla="*/ 15 h 504"/>
                        <a:gd name="T14" fmla="*/ 0 w 2736"/>
                        <a:gd name="T15" fmla="*/ 2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0 w 1769"/>
                        <a:gd name="T3" fmla="*/ 3 h 791"/>
                        <a:gd name="T4" fmla="*/ 96 w 1769"/>
                        <a:gd name="T5" fmla="*/ 10 h 791"/>
                        <a:gd name="T6" fmla="*/ 133 w 1769"/>
                        <a:gd name="T7" fmla="*/ 22 h 791"/>
                        <a:gd name="T8" fmla="*/ 145 w 1769"/>
                        <a:gd name="T9" fmla="*/ 32 h 791"/>
                        <a:gd name="T10" fmla="*/ 140 w 1769"/>
                        <a:gd name="T11" fmla="*/ 41 h 791"/>
                        <a:gd name="T12" fmla="*/ 132 w 1769"/>
                        <a:gd name="T13" fmla="*/ 33 h 791"/>
                        <a:gd name="T14" fmla="*/ 115 w 1769"/>
                        <a:gd name="T15" fmla="*/ 23 h 791"/>
                        <a:gd name="T16" fmla="*/ 92 w 1769"/>
                        <a:gd name="T17" fmla="*/ 15 h 791"/>
                        <a:gd name="T18" fmla="*/ 48 w 1769"/>
                        <a:gd name="T19" fmla="*/ 8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a-IR" sz="2000">
                        <a:solidFill>
                          <a:srgbClr val="FFCC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13 w 36729"/>
                      <a:gd name="T1" fmla="*/ 9 h 21600"/>
                      <a:gd name="T2" fmla="*/ 0 w 36729"/>
                      <a:gd name="T3" fmla="*/ 10 h 21600"/>
                      <a:gd name="T4" fmla="*/ 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 h 22305"/>
                      <a:gd name="T2" fmla="*/ 9 w 30473"/>
                      <a:gd name="T3" fmla="*/ 27 h 22305"/>
                      <a:gd name="T4" fmla="*/ 3 w 30473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5 h 22305"/>
                      <a:gd name="T2" fmla="*/ 2 w 34812"/>
                      <a:gd name="T3" fmla="*/ 27 h 22305"/>
                      <a:gd name="T4" fmla="*/ 1 w 34812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8 h 22305"/>
                      <a:gd name="T2" fmla="*/ 12 w 36830"/>
                      <a:gd name="T3" fmla="*/ 27 h 22305"/>
                      <a:gd name="T4" fmla="*/ 5 w 36830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12 h 21600"/>
                      <a:gd name="T2" fmla="*/ 6 w 31881"/>
                      <a:gd name="T3" fmla="*/ 6 h 21600"/>
                      <a:gd name="T4" fmla="*/ 4 w 31881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5 h 21600"/>
                      <a:gd name="T2" fmla="*/ 0 w 31146"/>
                      <a:gd name="T3" fmla="*/ 12 h 21600"/>
                      <a:gd name="T4" fmla="*/ 0 w 31146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17 h 2368"/>
                      <a:gd name="T2" fmla="*/ 37 w 776"/>
                      <a:gd name="T3" fmla="*/ 4 h 2368"/>
                      <a:gd name="T4" fmla="*/ 15 w 776"/>
                      <a:gd name="T5" fmla="*/ 42 h 2368"/>
                      <a:gd name="T6" fmla="*/ 52 w 776"/>
                      <a:gd name="T7" fmla="*/ 42 h 2368"/>
                      <a:gd name="T8" fmla="*/ 30 w 776"/>
                      <a:gd name="T9" fmla="*/ 81 h 2368"/>
                      <a:gd name="T10" fmla="*/ 60 w 776"/>
                      <a:gd name="T11" fmla="*/ 94 h 2368"/>
                      <a:gd name="T12" fmla="*/ 45 w 776"/>
                      <a:gd name="T13" fmla="*/ 119 h 2368"/>
                      <a:gd name="T14" fmla="*/ 75 w 776"/>
                      <a:gd name="T15" fmla="*/ 132 h 2368"/>
                      <a:gd name="T16" fmla="*/ 60 w 776"/>
                      <a:gd name="T17" fmla="*/ 158 h 2368"/>
                      <a:gd name="T18" fmla="*/ 82 w 776"/>
                      <a:gd name="T19" fmla="*/ 171 h 2368"/>
                      <a:gd name="T20" fmla="*/ 75 w 776"/>
                      <a:gd name="T21" fmla="*/ 196 h 2368"/>
                      <a:gd name="T22" fmla="*/ 90 w 776"/>
                      <a:gd name="T23" fmla="*/ 221 h 2368"/>
                      <a:gd name="T24" fmla="*/ 90 w 776"/>
                      <a:gd name="T25" fmla="*/ 247 h 2368"/>
                      <a:gd name="T26" fmla="*/ 105 w 776"/>
                      <a:gd name="T27" fmla="*/ 286 h 2368"/>
                      <a:gd name="T28" fmla="*/ 97 w 776"/>
                      <a:gd name="T29" fmla="*/ 324 h 2368"/>
                      <a:gd name="T30" fmla="*/ 113 w 776"/>
                      <a:gd name="T31" fmla="*/ 349 h 2368"/>
                      <a:gd name="T32" fmla="*/ 105 w 776"/>
                      <a:gd name="T33" fmla="*/ 388 h 2368"/>
                      <a:gd name="T34" fmla="*/ 113 w 776"/>
                      <a:gd name="T35" fmla="*/ 427 h 2368"/>
                      <a:gd name="T36" fmla="*/ 105 w 776"/>
                      <a:gd name="T37" fmla="*/ 452 h 2368"/>
                      <a:gd name="T38" fmla="*/ 120 w 776"/>
                      <a:gd name="T39" fmla="*/ 490 h 2368"/>
                      <a:gd name="T40" fmla="*/ 113 w 776"/>
                      <a:gd name="T41" fmla="*/ 529 h 2368"/>
                      <a:gd name="T42" fmla="*/ 120 w 776"/>
                      <a:gd name="T43" fmla="*/ 580 h 2368"/>
                      <a:gd name="T44" fmla="*/ 113 w 776"/>
                      <a:gd name="T45" fmla="*/ 593 h 2368"/>
                      <a:gd name="T46" fmla="*/ 120 w 776"/>
                      <a:gd name="T47" fmla="*/ 63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3 h 2368"/>
                    <a:gd name="T2" fmla="*/ 44 w 776"/>
                    <a:gd name="T3" fmla="*/ 1 h 2368"/>
                    <a:gd name="T4" fmla="*/ 18 w 776"/>
                    <a:gd name="T5" fmla="*/ 7 h 2368"/>
                    <a:gd name="T6" fmla="*/ 62 w 776"/>
                    <a:gd name="T7" fmla="*/ 7 h 2368"/>
                    <a:gd name="T8" fmla="*/ 35 w 776"/>
                    <a:gd name="T9" fmla="*/ 13 h 2368"/>
                    <a:gd name="T10" fmla="*/ 71 w 776"/>
                    <a:gd name="T11" fmla="*/ 16 h 2368"/>
                    <a:gd name="T12" fmla="*/ 53 w 776"/>
                    <a:gd name="T13" fmla="*/ 20 h 2368"/>
                    <a:gd name="T14" fmla="*/ 88 w 776"/>
                    <a:gd name="T15" fmla="*/ 22 h 2368"/>
                    <a:gd name="T16" fmla="*/ 71 w 776"/>
                    <a:gd name="T17" fmla="*/ 26 h 2368"/>
                    <a:gd name="T18" fmla="*/ 97 w 776"/>
                    <a:gd name="T19" fmla="*/ 28 h 2368"/>
                    <a:gd name="T20" fmla="*/ 88 w 776"/>
                    <a:gd name="T21" fmla="*/ 33 h 2368"/>
                    <a:gd name="T22" fmla="*/ 107 w 776"/>
                    <a:gd name="T23" fmla="*/ 37 h 2368"/>
                    <a:gd name="T24" fmla="*/ 107 w 776"/>
                    <a:gd name="T25" fmla="*/ 41 h 2368"/>
                    <a:gd name="T26" fmla="*/ 124 w 776"/>
                    <a:gd name="T27" fmla="*/ 47 h 2368"/>
                    <a:gd name="T28" fmla="*/ 115 w 776"/>
                    <a:gd name="T29" fmla="*/ 54 h 2368"/>
                    <a:gd name="T30" fmla="*/ 133 w 776"/>
                    <a:gd name="T31" fmla="*/ 58 h 2368"/>
                    <a:gd name="T32" fmla="*/ 124 w 776"/>
                    <a:gd name="T33" fmla="*/ 64 h 2368"/>
                    <a:gd name="T34" fmla="*/ 133 w 776"/>
                    <a:gd name="T35" fmla="*/ 71 h 2368"/>
                    <a:gd name="T36" fmla="*/ 124 w 776"/>
                    <a:gd name="T37" fmla="*/ 75 h 2368"/>
                    <a:gd name="T38" fmla="*/ 142 w 776"/>
                    <a:gd name="T39" fmla="*/ 81 h 2368"/>
                    <a:gd name="T40" fmla="*/ 133 w 776"/>
                    <a:gd name="T41" fmla="*/ 88 h 2368"/>
                    <a:gd name="T42" fmla="*/ 142 w 776"/>
                    <a:gd name="T43" fmla="*/ 96 h 2368"/>
                    <a:gd name="T44" fmla="*/ 133 w 776"/>
                    <a:gd name="T45" fmla="*/ 98 h 2368"/>
                    <a:gd name="T46" fmla="*/ 142 w 776"/>
                    <a:gd name="T47" fmla="*/ 105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 sz="2000">
                    <a:solidFill>
                      <a:srgbClr val="FFCC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 w 21600"/>
                  <a:gd name="T1" fmla="*/ 0 h 21602"/>
                  <a:gd name="T2" fmla="*/ 20 w 21600"/>
                  <a:gd name="T3" fmla="*/ 26 h 21602"/>
                  <a:gd name="T4" fmla="*/ 0 w 21600"/>
                  <a:gd name="T5" fmla="*/ 25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2 h 22305"/>
                  <a:gd name="T2" fmla="*/ 2 w 28940"/>
                  <a:gd name="T3" fmla="*/ 27 h 22305"/>
                  <a:gd name="T4" fmla="*/ 1 w 28940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5 h 22305"/>
                  <a:gd name="T2" fmla="*/ 11 w 34455"/>
                  <a:gd name="T3" fmla="*/ 27 h 22305"/>
                  <a:gd name="T4" fmla="*/ 4 w 34455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5 h 22305"/>
                  <a:gd name="T2" fmla="*/ 0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5 h 22305"/>
                  <a:gd name="T2" fmla="*/ 1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2 w 776"/>
                  <a:gd name="T7" fmla="*/ 7 h 2368"/>
                  <a:gd name="T8" fmla="*/ 35 w 776"/>
                  <a:gd name="T9" fmla="*/ 13 h 2368"/>
                  <a:gd name="T10" fmla="*/ 71 w 776"/>
                  <a:gd name="T11" fmla="*/ 16 h 2368"/>
                  <a:gd name="T12" fmla="*/ 53 w 776"/>
                  <a:gd name="T13" fmla="*/ 20 h 2368"/>
                  <a:gd name="T14" fmla="*/ 88 w 776"/>
                  <a:gd name="T15" fmla="*/ 22 h 2368"/>
                  <a:gd name="T16" fmla="*/ 71 w 776"/>
                  <a:gd name="T17" fmla="*/ 26 h 2368"/>
                  <a:gd name="T18" fmla="*/ 97 w 776"/>
                  <a:gd name="T19" fmla="*/ 28 h 2368"/>
                  <a:gd name="T20" fmla="*/ 88 w 776"/>
                  <a:gd name="T21" fmla="*/ 33 h 2368"/>
                  <a:gd name="T22" fmla="*/ 107 w 776"/>
                  <a:gd name="T23" fmla="*/ 37 h 2368"/>
                  <a:gd name="T24" fmla="*/ 107 w 776"/>
                  <a:gd name="T25" fmla="*/ 41 h 2368"/>
                  <a:gd name="T26" fmla="*/ 124 w 776"/>
                  <a:gd name="T27" fmla="*/ 47 h 2368"/>
                  <a:gd name="T28" fmla="*/ 115 w 776"/>
                  <a:gd name="T29" fmla="*/ 54 h 2368"/>
                  <a:gd name="T30" fmla="*/ 133 w 776"/>
                  <a:gd name="T31" fmla="*/ 58 h 2368"/>
                  <a:gd name="T32" fmla="*/ 124 w 776"/>
                  <a:gd name="T33" fmla="*/ 64 h 2368"/>
                  <a:gd name="T34" fmla="*/ 133 w 776"/>
                  <a:gd name="T35" fmla="*/ 71 h 2368"/>
                  <a:gd name="T36" fmla="*/ 124 w 776"/>
                  <a:gd name="T37" fmla="*/ 75 h 2368"/>
                  <a:gd name="T38" fmla="*/ 142 w 776"/>
                  <a:gd name="T39" fmla="*/ 81 h 2368"/>
                  <a:gd name="T40" fmla="*/ 133 w 776"/>
                  <a:gd name="T41" fmla="*/ 88 h 2368"/>
                  <a:gd name="T42" fmla="*/ 142 w 776"/>
                  <a:gd name="T43" fmla="*/ 96 h 2368"/>
                  <a:gd name="T44" fmla="*/ 133 w 776"/>
                  <a:gd name="T45" fmla="*/ 98 h 2368"/>
                  <a:gd name="T46" fmla="*/ 142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17 h 2368"/>
                  <a:gd name="T2" fmla="*/ 657 w 776"/>
                  <a:gd name="T3" fmla="*/ 4 h 2368"/>
                  <a:gd name="T4" fmla="*/ 261 w 776"/>
                  <a:gd name="T5" fmla="*/ 42 h 2368"/>
                  <a:gd name="T6" fmla="*/ 919 w 776"/>
                  <a:gd name="T7" fmla="*/ 42 h 2368"/>
                  <a:gd name="T8" fmla="*/ 524 w 776"/>
                  <a:gd name="T9" fmla="*/ 81 h 2368"/>
                  <a:gd name="T10" fmla="*/ 1050 w 776"/>
                  <a:gd name="T11" fmla="*/ 94 h 2368"/>
                  <a:gd name="T12" fmla="*/ 787 w 776"/>
                  <a:gd name="T13" fmla="*/ 119 h 2368"/>
                  <a:gd name="T14" fmla="*/ 1312 w 776"/>
                  <a:gd name="T15" fmla="*/ 132 h 2368"/>
                  <a:gd name="T16" fmla="*/ 1050 w 776"/>
                  <a:gd name="T17" fmla="*/ 158 h 2368"/>
                  <a:gd name="T18" fmla="*/ 1443 w 776"/>
                  <a:gd name="T19" fmla="*/ 171 h 2368"/>
                  <a:gd name="T20" fmla="*/ 1312 w 776"/>
                  <a:gd name="T21" fmla="*/ 196 h 2368"/>
                  <a:gd name="T22" fmla="*/ 1574 w 776"/>
                  <a:gd name="T23" fmla="*/ 221 h 2368"/>
                  <a:gd name="T24" fmla="*/ 1574 w 776"/>
                  <a:gd name="T25" fmla="*/ 247 h 2368"/>
                  <a:gd name="T26" fmla="*/ 1837 w 776"/>
                  <a:gd name="T27" fmla="*/ 286 h 2368"/>
                  <a:gd name="T28" fmla="*/ 1704 w 776"/>
                  <a:gd name="T29" fmla="*/ 324 h 2368"/>
                  <a:gd name="T30" fmla="*/ 1969 w 776"/>
                  <a:gd name="T31" fmla="*/ 349 h 2368"/>
                  <a:gd name="T32" fmla="*/ 1837 w 776"/>
                  <a:gd name="T33" fmla="*/ 388 h 2368"/>
                  <a:gd name="T34" fmla="*/ 1969 w 776"/>
                  <a:gd name="T35" fmla="*/ 427 h 2368"/>
                  <a:gd name="T36" fmla="*/ 1837 w 776"/>
                  <a:gd name="T37" fmla="*/ 452 h 2368"/>
                  <a:gd name="T38" fmla="*/ 2100 w 776"/>
                  <a:gd name="T39" fmla="*/ 490 h 2368"/>
                  <a:gd name="T40" fmla="*/ 1969 w 776"/>
                  <a:gd name="T41" fmla="*/ 529 h 2368"/>
                  <a:gd name="T42" fmla="*/ 2100 w 776"/>
                  <a:gd name="T43" fmla="*/ 580 h 2368"/>
                  <a:gd name="T44" fmla="*/ 1969 w 776"/>
                  <a:gd name="T45" fmla="*/ 593 h 2368"/>
                  <a:gd name="T46" fmla="*/ 2100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17 h 2368"/>
                  <a:gd name="T2" fmla="*/ 173 w 776"/>
                  <a:gd name="T3" fmla="*/ 4 h 2368"/>
                  <a:gd name="T4" fmla="*/ 69 w 776"/>
                  <a:gd name="T5" fmla="*/ 42 h 2368"/>
                  <a:gd name="T6" fmla="*/ 242 w 776"/>
                  <a:gd name="T7" fmla="*/ 42 h 2368"/>
                  <a:gd name="T8" fmla="*/ 138 w 776"/>
                  <a:gd name="T9" fmla="*/ 81 h 2368"/>
                  <a:gd name="T10" fmla="*/ 277 w 776"/>
                  <a:gd name="T11" fmla="*/ 94 h 2368"/>
                  <a:gd name="T12" fmla="*/ 207 w 776"/>
                  <a:gd name="T13" fmla="*/ 119 h 2368"/>
                  <a:gd name="T14" fmla="*/ 347 w 776"/>
                  <a:gd name="T15" fmla="*/ 132 h 2368"/>
                  <a:gd name="T16" fmla="*/ 277 w 776"/>
                  <a:gd name="T17" fmla="*/ 158 h 2368"/>
                  <a:gd name="T18" fmla="*/ 381 w 776"/>
                  <a:gd name="T19" fmla="*/ 171 h 2368"/>
                  <a:gd name="T20" fmla="*/ 347 w 776"/>
                  <a:gd name="T21" fmla="*/ 196 h 2368"/>
                  <a:gd name="T22" fmla="*/ 416 w 776"/>
                  <a:gd name="T23" fmla="*/ 221 h 2368"/>
                  <a:gd name="T24" fmla="*/ 416 w 776"/>
                  <a:gd name="T25" fmla="*/ 247 h 2368"/>
                  <a:gd name="T26" fmla="*/ 485 w 776"/>
                  <a:gd name="T27" fmla="*/ 286 h 2368"/>
                  <a:gd name="T28" fmla="*/ 450 w 776"/>
                  <a:gd name="T29" fmla="*/ 324 h 2368"/>
                  <a:gd name="T30" fmla="*/ 519 w 776"/>
                  <a:gd name="T31" fmla="*/ 349 h 2368"/>
                  <a:gd name="T32" fmla="*/ 485 w 776"/>
                  <a:gd name="T33" fmla="*/ 388 h 2368"/>
                  <a:gd name="T34" fmla="*/ 519 w 776"/>
                  <a:gd name="T35" fmla="*/ 427 h 2368"/>
                  <a:gd name="T36" fmla="*/ 485 w 776"/>
                  <a:gd name="T37" fmla="*/ 452 h 2368"/>
                  <a:gd name="T38" fmla="*/ 554 w 776"/>
                  <a:gd name="T39" fmla="*/ 490 h 2368"/>
                  <a:gd name="T40" fmla="*/ 519 w 776"/>
                  <a:gd name="T41" fmla="*/ 529 h 2368"/>
                  <a:gd name="T42" fmla="*/ 554 w 776"/>
                  <a:gd name="T43" fmla="*/ 580 h 2368"/>
                  <a:gd name="T44" fmla="*/ 519 w 776"/>
                  <a:gd name="T45" fmla="*/ 593 h 2368"/>
                  <a:gd name="T46" fmla="*/ 554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20 h 2368"/>
                  <a:gd name="T2" fmla="*/ 524 w 776"/>
                  <a:gd name="T3" fmla="*/ 5 h 2368"/>
                  <a:gd name="T4" fmla="*/ 210 w 776"/>
                  <a:gd name="T5" fmla="*/ 49 h 2368"/>
                  <a:gd name="T6" fmla="*/ 734 w 776"/>
                  <a:gd name="T7" fmla="*/ 49 h 2368"/>
                  <a:gd name="T8" fmla="*/ 419 w 776"/>
                  <a:gd name="T9" fmla="*/ 94 h 2368"/>
                  <a:gd name="T10" fmla="*/ 838 w 776"/>
                  <a:gd name="T11" fmla="*/ 109 h 2368"/>
                  <a:gd name="T12" fmla="*/ 629 w 776"/>
                  <a:gd name="T13" fmla="*/ 139 h 2368"/>
                  <a:gd name="T14" fmla="*/ 1049 w 776"/>
                  <a:gd name="T15" fmla="*/ 153 h 2368"/>
                  <a:gd name="T16" fmla="*/ 838 w 776"/>
                  <a:gd name="T17" fmla="*/ 183 h 2368"/>
                  <a:gd name="T18" fmla="*/ 1154 w 776"/>
                  <a:gd name="T19" fmla="*/ 198 h 2368"/>
                  <a:gd name="T20" fmla="*/ 1049 w 776"/>
                  <a:gd name="T21" fmla="*/ 228 h 2368"/>
                  <a:gd name="T22" fmla="*/ 1257 w 776"/>
                  <a:gd name="T23" fmla="*/ 258 h 2368"/>
                  <a:gd name="T24" fmla="*/ 1257 w 776"/>
                  <a:gd name="T25" fmla="*/ 287 h 2368"/>
                  <a:gd name="T26" fmla="*/ 1469 w 776"/>
                  <a:gd name="T27" fmla="*/ 331 h 2368"/>
                  <a:gd name="T28" fmla="*/ 1364 w 776"/>
                  <a:gd name="T29" fmla="*/ 376 h 2368"/>
                  <a:gd name="T30" fmla="*/ 1573 w 776"/>
                  <a:gd name="T31" fmla="*/ 406 h 2368"/>
                  <a:gd name="T32" fmla="*/ 1469 w 776"/>
                  <a:gd name="T33" fmla="*/ 450 h 2368"/>
                  <a:gd name="T34" fmla="*/ 1573 w 776"/>
                  <a:gd name="T35" fmla="*/ 495 h 2368"/>
                  <a:gd name="T36" fmla="*/ 1469 w 776"/>
                  <a:gd name="T37" fmla="*/ 524 h 2368"/>
                  <a:gd name="T38" fmla="*/ 1679 w 776"/>
                  <a:gd name="T39" fmla="*/ 569 h 2368"/>
                  <a:gd name="T40" fmla="*/ 1573 w 776"/>
                  <a:gd name="T41" fmla="*/ 613 h 2368"/>
                  <a:gd name="T42" fmla="*/ 1679 w 776"/>
                  <a:gd name="T43" fmla="*/ 673 h 2368"/>
                  <a:gd name="T44" fmla="*/ 1573 w 776"/>
                  <a:gd name="T45" fmla="*/ 688 h 2368"/>
                  <a:gd name="T46" fmla="*/ 1679 w 776"/>
                  <a:gd name="T47" fmla="*/ 7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 h 2368"/>
                  <a:gd name="T2" fmla="*/ 1794 w 776"/>
                  <a:gd name="T3" fmla="*/ 1 h 2368"/>
                  <a:gd name="T4" fmla="*/ 720 w 776"/>
                  <a:gd name="T5" fmla="*/ 14 h 2368"/>
                  <a:gd name="T6" fmla="*/ 2514 w 776"/>
                  <a:gd name="T7" fmla="*/ 14 h 2368"/>
                  <a:gd name="T8" fmla="*/ 1440 w 776"/>
                  <a:gd name="T9" fmla="*/ 28 h 2368"/>
                  <a:gd name="T10" fmla="*/ 2874 w 776"/>
                  <a:gd name="T11" fmla="*/ 32 h 2368"/>
                  <a:gd name="T12" fmla="*/ 2154 w 776"/>
                  <a:gd name="T13" fmla="*/ 41 h 2368"/>
                  <a:gd name="T14" fmla="*/ 3594 w 776"/>
                  <a:gd name="T15" fmla="*/ 45 h 2368"/>
                  <a:gd name="T16" fmla="*/ 2874 w 776"/>
                  <a:gd name="T17" fmla="*/ 54 h 2368"/>
                  <a:gd name="T18" fmla="*/ 3953 w 776"/>
                  <a:gd name="T19" fmla="*/ 59 h 2368"/>
                  <a:gd name="T20" fmla="*/ 3594 w 776"/>
                  <a:gd name="T21" fmla="*/ 68 h 2368"/>
                  <a:gd name="T22" fmla="*/ 4313 w 776"/>
                  <a:gd name="T23" fmla="*/ 76 h 2368"/>
                  <a:gd name="T24" fmla="*/ 4313 w 776"/>
                  <a:gd name="T25" fmla="*/ 85 h 2368"/>
                  <a:gd name="T26" fmla="*/ 5031 w 776"/>
                  <a:gd name="T27" fmla="*/ 98 h 2368"/>
                  <a:gd name="T28" fmla="*/ 4673 w 776"/>
                  <a:gd name="T29" fmla="*/ 111 h 2368"/>
                  <a:gd name="T30" fmla="*/ 5387 w 776"/>
                  <a:gd name="T31" fmla="*/ 120 h 2368"/>
                  <a:gd name="T32" fmla="*/ 5031 w 776"/>
                  <a:gd name="T33" fmla="*/ 133 h 2368"/>
                  <a:gd name="T34" fmla="*/ 5387 w 776"/>
                  <a:gd name="T35" fmla="*/ 146 h 2368"/>
                  <a:gd name="T36" fmla="*/ 5031 w 776"/>
                  <a:gd name="T37" fmla="*/ 155 h 2368"/>
                  <a:gd name="T38" fmla="*/ 5747 w 776"/>
                  <a:gd name="T39" fmla="*/ 169 h 2368"/>
                  <a:gd name="T40" fmla="*/ 5387 w 776"/>
                  <a:gd name="T41" fmla="*/ 182 h 2368"/>
                  <a:gd name="T42" fmla="*/ 5747 w 776"/>
                  <a:gd name="T43" fmla="*/ 199 h 2368"/>
                  <a:gd name="T44" fmla="*/ 5387 w 776"/>
                  <a:gd name="T45" fmla="*/ 203 h 2368"/>
                  <a:gd name="T46" fmla="*/ 5747 w 776"/>
                  <a:gd name="T47" fmla="*/ 2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15 h 2368"/>
                  <a:gd name="T2" fmla="*/ 150 w 776"/>
                  <a:gd name="T3" fmla="*/ 4 h 2368"/>
                  <a:gd name="T4" fmla="*/ 60 w 776"/>
                  <a:gd name="T5" fmla="*/ 36 h 2368"/>
                  <a:gd name="T6" fmla="*/ 209 w 776"/>
                  <a:gd name="T7" fmla="*/ 36 h 2368"/>
                  <a:gd name="T8" fmla="*/ 120 w 776"/>
                  <a:gd name="T9" fmla="*/ 67 h 2368"/>
                  <a:gd name="T10" fmla="*/ 239 w 776"/>
                  <a:gd name="T11" fmla="*/ 78 h 2368"/>
                  <a:gd name="T12" fmla="*/ 179 w 776"/>
                  <a:gd name="T13" fmla="*/ 99 h 2368"/>
                  <a:gd name="T14" fmla="*/ 299 w 776"/>
                  <a:gd name="T15" fmla="*/ 110 h 2368"/>
                  <a:gd name="T16" fmla="*/ 239 w 776"/>
                  <a:gd name="T17" fmla="*/ 131 h 2368"/>
                  <a:gd name="T18" fmla="*/ 329 w 776"/>
                  <a:gd name="T19" fmla="*/ 142 h 2368"/>
                  <a:gd name="T20" fmla="*/ 299 w 776"/>
                  <a:gd name="T21" fmla="*/ 164 h 2368"/>
                  <a:gd name="T22" fmla="*/ 359 w 776"/>
                  <a:gd name="T23" fmla="*/ 185 h 2368"/>
                  <a:gd name="T24" fmla="*/ 359 w 776"/>
                  <a:gd name="T25" fmla="*/ 206 h 2368"/>
                  <a:gd name="T26" fmla="*/ 419 w 776"/>
                  <a:gd name="T27" fmla="*/ 238 h 2368"/>
                  <a:gd name="T28" fmla="*/ 389 w 776"/>
                  <a:gd name="T29" fmla="*/ 270 h 2368"/>
                  <a:gd name="T30" fmla="*/ 449 w 776"/>
                  <a:gd name="T31" fmla="*/ 291 h 2368"/>
                  <a:gd name="T32" fmla="*/ 419 w 776"/>
                  <a:gd name="T33" fmla="*/ 323 h 2368"/>
                  <a:gd name="T34" fmla="*/ 449 w 776"/>
                  <a:gd name="T35" fmla="*/ 355 h 2368"/>
                  <a:gd name="T36" fmla="*/ 419 w 776"/>
                  <a:gd name="T37" fmla="*/ 377 h 2368"/>
                  <a:gd name="T38" fmla="*/ 478 w 776"/>
                  <a:gd name="T39" fmla="*/ 409 h 2368"/>
                  <a:gd name="T40" fmla="*/ 449 w 776"/>
                  <a:gd name="T41" fmla="*/ 440 h 2368"/>
                  <a:gd name="T42" fmla="*/ 478 w 776"/>
                  <a:gd name="T43" fmla="*/ 483 h 2368"/>
                  <a:gd name="T44" fmla="*/ 449 w 776"/>
                  <a:gd name="T45" fmla="*/ 494 h 2368"/>
                  <a:gd name="T46" fmla="*/ 478 w 776"/>
                  <a:gd name="T47" fmla="*/ 5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2 w 776"/>
                  <a:gd name="T7" fmla="*/ 7 h 2368"/>
                  <a:gd name="T8" fmla="*/ 35 w 776"/>
                  <a:gd name="T9" fmla="*/ 13 h 2368"/>
                  <a:gd name="T10" fmla="*/ 71 w 776"/>
                  <a:gd name="T11" fmla="*/ 16 h 2368"/>
                  <a:gd name="T12" fmla="*/ 53 w 776"/>
                  <a:gd name="T13" fmla="*/ 20 h 2368"/>
                  <a:gd name="T14" fmla="*/ 88 w 776"/>
                  <a:gd name="T15" fmla="*/ 22 h 2368"/>
                  <a:gd name="T16" fmla="*/ 71 w 776"/>
                  <a:gd name="T17" fmla="*/ 26 h 2368"/>
                  <a:gd name="T18" fmla="*/ 97 w 776"/>
                  <a:gd name="T19" fmla="*/ 28 h 2368"/>
                  <a:gd name="T20" fmla="*/ 88 w 776"/>
                  <a:gd name="T21" fmla="*/ 33 h 2368"/>
                  <a:gd name="T22" fmla="*/ 107 w 776"/>
                  <a:gd name="T23" fmla="*/ 37 h 2368"/>
                  <a:gd name="T24" fmla="*/ 107 w 776"/>
                  <a:gd name="T25" fmla="*/ 41 h 2368"/>
                  <a:gd name="T26" fmla="*/ 124 w 776"/>
                  <a:gd name="T27" fmla="*/ 47 h 2368"/>
                  <a:gd name="T28" fmla="*/ 115 w 776"/>
                  <a:gd name="T29" fmla="*/ 54 h 2368"/>
                  <a:gd name="T30" fmla="*/ 133 w 776"/>
                  <a:gd name="T31" fmla="*/ 58 h 2368"/>
                  <a:gd name="T32" fmla="*/ 124 w 776"/>
                  <a:gd name="T33" fmla="*/ 64 h 2368"/>
                  <a:gd name="T34" fmla="*/ 133 w 776"/>
                  <a:gd name="T35" fmla="*/ 71 h 2368"/>
                  <a:gd name="T36" fmla="*/ 124 w 776"/>
                  <a:gd name="T37" fmla="*/ 75 h 2368"/>
                  <a:gd name="T38" fmla="*/ 142 w 776"/>
                  <a:gd name="T39" fmla="*/ 81 h 2368"/>
                  <a:gd name="T40" fmla="*/ 133 w 776"/>
                  <a:gd name="T41" fmla="*/ 88 h 2368"/>
                  <a:gd name="T42" fmla="*/ 142 w 776"/>
                  <a:gd name="T43" fmla="*/ 96 h 2368"/>
                  <a:gd name="T44" fmla="*/ 133 w 776"/>
                  <a:gd name="T45" fmla="*/ 98 h 2368"/>
                  <a:gd name="T46" fmla="*/ 142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7831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noProof="0" smtClean="0"/>
              <a:t>برای ویرایش سبک عنوان اسلاید اصلی، کلیک نمایید</a:t>
            </a:r>
          </a:p>
        </p:txBody>
      </p:sp>
      <p:sp>
        <p:nvSpPr>
          <p:cNvPr id="17831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ar-SA" noProof="0" smtClean="0"/>
              <a:t>برای ویرایش سبک زیرعنوان اسلاید اصلی، کلیک نمایید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192B-E5EA-4706-A107-707F5DB2A54C}" type="slidenum">
              <a:rPr lang="ar-SA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026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93EA2-C3DF-4461-BAEC-44D9FBF45011}" type="slidenum">
              <a:rPr lang="ar-SA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023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49A8-4D55-4BCD-90C2-5A1E77D47C0B}" type="slidenum">
              <a:rPr lang="ar-SA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636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1802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ar-SA" noProof="0" smtClean="0"/>
              <a:t>برای ویرایش سبک عنوان اسلاید اصلی، کلیک نمایید</a:t>
            </a:r>
          </a:p>
        </p:txBody>
      </p:sp>
      <p:sp>
        <p:nvSpPr>
          <p:cNvPr id="1802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 smtClean="0"/>
              <a:t>برای ویرایش سبک زیرعنوان اسلاید اصلی، کلیک نمایید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C02E-D1F7-4DFA-91DE-C282EB6008C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3029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7C37C-F54F-44BB-9AF2-C45F5D1D3C3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29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CFE2-1A69-4CD0-9D4A-86687AE6C2B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790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57B2A-E107-4734-BF12-55C99D11090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196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DDB8F-0DAB-42EC-A6C5-7E0594CD605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522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2E8EC-FC0C-4371-BFE4-24BD5D7A33C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174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D9BD-04BD-4825-93B6-FA599B07BC8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920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F5C6-58E5-43F0-84F1-B499256E2DD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229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298A-216C-4A21-A9A5-C1B1CC0F6053}" type="slidenum">
              <a:rPr lang="ar-SA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181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D6A9-5710-468A-9EDC-6BC922AD5DC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641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94553-CB58-44DD-8CAC-CA40257D92E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898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F1D09-38CD-41B3-B1BD-65E5AEDEF75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94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1" y="2130426"/>
            <a:ext cx="777345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65" y="3886200"/>
            <a:ext cx="640027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A569D-2A33-40F1-9D2E-27F979C5E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769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0D34A-E2A3-447B-8916-30E1E31729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080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136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13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32D2A-BE36-4D0A-8340-94D40212EB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093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30" y="1600201"/>
            <a:ext cx="40507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00201"/>
            <a:ext cx="40507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8FF5C-E71F-4297-A18D-F46CB6F844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964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29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29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61" y="1535113"/>
            <a:ext cx="40415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61" y="2174875"/>
            <a:ext cx="40415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716D6-5562-4700-8519-ADA7E1C94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098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81478-7FC5-43CA-BBF0-7821B8B58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454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40DBA-FD3C-4193-AB21-9594F0E617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908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BD1-2359-46FD-A03A-C9EA0588A8FD}" type="slidenum">
              <a:rPr lang="ar-SA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941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29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2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29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ACB6B-CB3C-4D78-8B9F-7791364A5E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846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53" y="4800600"/>
            <a:ext cx="5486135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53" y="612775"/>
            <a:ext cx="54861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53" y="5367338"/>
            <a:ext cx="54861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A1ADF-B50C-475F-928B-3999310EE0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89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034A-EADE-4745-944D-33D1EB4BB3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098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36" y="274639"/>
            <a:ext cx="205713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29" y="274639"/>
            <a:ext cx="604440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F58A6-22F7-4379-B5F7-DE812CDC1D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531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1843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ar-SA" noProof="0" smtClean="0"/>
              <a:t>برای ویرایش سبک عنوان اسلاید اصلی، کلیک نمایید</a:t>
            </a:r>
          </a:p>
        </p:txBody>
      </p:sp>
      <p:sp>
        <p:nvSpPr>
          <p:cNvPr id="1843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 smtClean="0"/>
              <a:t>برای ویرایش سبک زیرعنوان اسلاید اصلی، کلیک نمایید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214D-CACD-498C-8414-21699D39B9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402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F7F3-DF36-42C1-BBDB-AFE99639836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25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C88EC-FB8B-429D-8C2A-05F84A4758E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894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1E89A-7BD8-4940-A22B-1A99284EC274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352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074B-7E91-4B3B-95DA-18AA998FB9B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749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1A13-9100-4D5C-81B5-5CA4E2FCC49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939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53D8-6F7A-4EE7-BC5C-CF75258D9BBE}" type="slidenum">
              <a:rPr lang="ar-SA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124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46F31-272D-4BDA-BBC9-DF979F057EE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979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3A4A-C0D2-416E-AA31-F730AF83920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038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AE35-99D8-4737-860D-0286B1F06CA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692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BFC68-4E7F-473A-8BAB-33C12FE2195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783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516F-3CDF-4E15-AB63-EEDB684AD09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54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19662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ar-SA" noProof="0" smtClean="0"/>
              <a:t>برای ویرایش سبک عنوان اسلاید اصلی، کلیک نمایید</a:t>
            </a:r>
          </a:p>
        </p:txBody>
      </p:sp>
      <p:sp>
        <p:nvSpPr>
          <p:cNvPr id="19663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 smtClean="0"/>
              <a:t>برای ویرایش سبک زیرعنوان اسلاید اصلی، کلیک نمایید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D808-B699-4159-822A-DF746F91AA81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018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10992-BA92-4A65-80CE-D2C3A9C953C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420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E085A-DE0B-4E94-8E0D-822A6A5E7A1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202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B3E0-CB24-4A82-9377-31179CF9872C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980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12FB0-3D92-4407-9E69-67A8A5BB315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293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2F421-A767-4D8C-97F7-81494FC48115}" type="slidenum">
              <a:rPr lang="ar-SA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56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8DC3D-9478-4072-8B36-E6212F66BB5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589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C637-C7F2-4862-B42A-082329149F0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055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DDAFD-D0C9-4E59-B6D8-643C8F00C66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277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E548-7F97-4CB7-83E1-D86A94BA1BA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442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2598-6923-44E8-87CF-F63D2A9A462C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752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9A56-E580-4018-83FE-A58D7B3CFE3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982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1935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ar-SA" noProof="0" smtClean="0"/>
              <a:t>برای ویرایش سبک عنوان اسلاید اصلی، کلیک نمایید</a:t>
            </a:r>
          </a:p>
        </p:txBody>
      </p:sp>
      <p:sp>
        <p:nvSpPr>
          <p:cNvPr id="1935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 smtClean="0"/>
              <a:t>برای ویرایش سبک زیرعنوان اسلاید اصلی، کلیک نمایید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F98D-20B9-473E-9B61-925AEE1C293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139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9FBF-F43D-4924-81D4-A6035BCC58D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021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7EA4-4E75-4773-9C88-AB504E07ABD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81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C052B-F43A-45A2-8671-7CCCDB05896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182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96E53-D334-43AE-A01E-7D8133EF4FD6}" type="slidenum">
              <a:rPr lang="ar-SA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548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FB4C4-1204-4E83-AE17-30D284EA3B6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822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3E6FA-79A2-4811-B508-8B89F8B683A4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044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20DCA-1A50-44D6-B3CA-102C1ADB5BC4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7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1268-9B24-4F79-BBD4-6EB08303FB0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854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48581-1D87-46DB-886C-A87B4DC5A53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112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CF7D1-045B-4C68-88E4-1B83F18E7B0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299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2A26-555E-4A4F-B405-9848112156C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055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133E-3365-4EC9-BF49-B3D563C32D89}" type="slidenum">
              <a:rPr lang="ar-SA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46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A8E4-E274-4C53-998D-C80F9FF4F506}" type="slidenum">
              <a:rPr lang="ar-SA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616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7DCD-9C73-42E5-95CF-01EAA00FC5F1}" type="slidenum">
              <a:rPr lang="ar-SA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229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 sz="2000">
                    <a:solidFill>
                      <a:srgbClr val="FFCC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 sz="2000">
                    <a:solidFill>
                      <a:srgbClr val="FFCC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8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79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75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7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71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67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2 w 2736"/>
                      <a:gd name="T3" fmla="*/ 55 h 504"/>
                      <a:gd name="T4" fmla="*/ 518 w 2736"/>
                      <a:gd name="T5" fmla="*/ 8 h 504"/>
                      <a:gd name="T6" fmla="*/ 798 w 2736"/>
                      <a:gd name="T7" fmla="*/ 8 h 504"/>
                      <a:gd name="T8" fmla="*/ 792 w 2736"/>
                      <a:gd name="T9" fmla="*/ 34 h 504"/>
                      <a:gd name="T10" fmla="*/ 514 w 2736"/>
                      <a:gd name="T11" fmla="*/ 34 h 504"/>
                      <a:gd name="T12" fmla="*/ 191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6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10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6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2 h 791"/>
                      <a:gd name="T4" fmla="*/ 169 w 1769"/>
                      <a:gd name="T5" fmla="*/ 43 h 791"/>
                      <a:gd name="T6" fmla="*/ 236 w 1769"/>
                      <a:gd name="T7" fmla="*/ 94 h 791"/>
                      <a:gd name="T8" fmla="*/ 257 w 1769"/>
                      <a:gd name="T9" fmla="*/ 132 h 791"/>
                      <a:gd name="T10" fmla="*/ 247 w 1769"/>
                      <a:gd name="T11" fmla="*/ 172 h 791"/>
                      <a:gd name="T12" fmla="*/ 232 w 1769"/>
                      <a:gd name="T13" fmla="*/ 138 h 791"/>
                      <a:gd name="T14" fmla="*/ 203 w 1769"/>
                      <a:gd name="T15" fmla="*/ 99 h 791"/>
                      <a:gd name="T16" fmla="*/ 162 w 1769"/>
                      <a:gd name="T17" fmla="*/ 64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48 h 504"/>
                      <a:gd name="T2" fmla="*/ 199 w 2736"/>
                      <a:gd name="T3" fmla="*/ 49 h 504"/>
                      <a:gd name="T4" fmla="*/ 409 w 2736"/>
                      <a:gd name="T5" fmla="*/ 7 h 504"/>
                      <a:gd name="T6" fmla="*/ 630 w 2736"/>
                      <a:gd name="T7" fmla="*/ 7 h 504"/>
                      <a:gd name="T8" fmla="*/ 626 w 2736"/>
                      <a:gd name="T9" fmla="*/ 30 h 504"/>
                      <a:gd name="T10" fmla="*/ 406 w 2736"/>
                      <a:gd name="T11" fmla="*/ 30 h 504"/>
                      <a:gd name="T12" fmla="*/ 151 w 2736"/>
                      <a:gd name="T13" fmla="*/ 86 h 504"/>
                      <a:gd name="T14" fmla="*/ 0 w 2736"/>
                      <a:gd name="T15" fmla="*/ 14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7 h 791"/>
                      <a:gd name="T4" fmla="*/ 153 w 1769"/>
                      <a:gd name="T5" fmla="*/ 59 h 791"/>
                      <a:gd name="T6" fmla="*/ 213 w 1769"/>
                      <a:gd name="T7" fmla="*/ 127 h 791"/>
                      <a:gd name="T8" fmla="*/ 232 w 1769"/>
                      <a:gd name="T9" fmla="*/ 179 h 791"/>
                      <a:gd name="T10" fmla="*/ 223 w 1769"/>
                      <a:gd name="T11" fmla="*/ 231 h 791"/>
                      <a:gd name="T12" fmla="*/ 210 w 1769"/>
                      <a:gd name="T13" fmla="*/ 186 h 791"/>
                      <a:gd name="T14" fmla="*/ 183 w 1769"/>
                      <a:gd name="T15" fmla="*/ 134 h 791"/>
                      <a:gd name="T16" fmla="*/ 147 w 1769"/>
                      <a:gd name="T17" fmla="*/ 87 h 791"/>
                      <a:gd name="T18" fmla="*/ 77 w 1769"/>
                      <a:gd name="T19" fmla="*/ 45 h 791"/>
                      <a:gd name="T20" fmla="*/ 0 w 1769"/>
                      <a:gd name="T21" fmla="*/ 23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6 w 2736"/>
                      <a:gd name="T3" fmla="*/ 40 h 504"/>
                      <a:gd name="T4" fmla="*/ 320 w 2736"/>
                      <a:gd name="T5" fmla="*/ 6 h 504"/>
                      <a:gd name="T6" fmla="*/ 492 w 2736"/>
                      <a:gd name="T7" fmla="*/ 6 h 504"/>
                      <a:gd name="T8" fmla="*/ 490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59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20 w 1769"/>
                      <a:gd name="T5" fmla="*/ 48 h 791"/>
                      <a:gd name="T6" fmla="*/ 167 w 1769"/>
                      <a:gd name="T7" fmla="*/ 102 h 791"/>
                      <a:gd name="T8" fmla="*/ 182 w 1769"/>
                      <a:gd name="T9" fmla="*/ 143 h 791"/>
                      <a:gd name="T10" fmla="*/ 175 w 1769"/>
                      <a:gd name="T11" fmla="*/ 186 h 791"/>
                      <a:gd name="T12" fmla="*/ 164 w 1769"/>
                      <a:gd name="T13" fmla="*/ 150 h 791"/>
                      <a:gd name="T14" fmla="*/ 144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5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8 w 1769"/>
                      <a:gd name="T3" fmla="*/ 4 h 791"/>
                      <a:gd name="T4" fmla="*/ 90 w 1769"/>
                      <a:gd name="T5" fmla="*/ 16 h 791"/>
                      <a:gd name="T6" fmla="*/ 125 w 1769"/>
                      <a:gd name="T7" fmla="*/ 35 h 791"/>
                      <a:gd name="T8" fmla="*/ 136 w 1769"/>
                      <a:gd name="T9" fmla="*/ 49 h 791"/>
                      <a:gd name="T10" fmla="*/ 131 w 1769"/>
                      <a:gd name="T11" fmla="*/ 64 h 791"/>
                      <a:gd name="T12" fmla="*/ 123 w 1769"/>
                      <a:gd name="T13" fmla="*/ 52 h 791"/>
                      <a:gd name="T14" fmla="*/ 107 w 1769"/>
                      <a:gd name="T15" fmla="*/ 37 h 791"/>
                      <a:gd name="T16" fmla="*/ 86 w 1769"/>
                      <a:gd name="T17" fmla="*/ 24 h 791"/>
                      <a:gd name="T18" fmla="*/ 45 w 1769"/>
                      <a:gd name="T19" fmla="*/ 13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55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5 w 2736"/>
                      <a:gd name="T7" fmla="*/ 0 h 504"/>
                      <a:gd name="T8" fmla="*/ 15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51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5 w 1769"/>
                      <a:gd name="T11" fmla="*/ 4 h 791"/>
                      <a:gd name="T12" fmla="*/ 5 w 1769"/>
                      <a:gd name="T13" fmla="*/ 3 h 791"/>
                      <a:gd name="T14" fmla="*/ 4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6 w 2736"/>
                      <a:gd name="T7" fmla="*/ 0 h 504"/>
                      <a:gd name="T8" fmla="*/ 16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4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6 w 1769"/>
                      <a:gd name="T11" fmla="*/ 4 h 791"/>
                      <a:gd name="T12" fmla="*/ 5 w 1769"/>
                      <a:gd name="T13" fmla="*/ 3 h 791"/>
                      <a:gd name="T14" fmla="*/ 5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6 w 2736"/>
                      <a:gd name="T3" fmla="*/ 13 h 504"/>
                      <a:gd name="T4" fmla="*/ 115 w 2736"/>
                      <a:gd name="T5" fmla="*/ 2 h 504"/>
                      <a:gd name="T6" fmla="*/ 178 w 2736"/>
                      <a:gd name="T7" fmla="*/ 2 h 504"/>
                      <a:gd name="T8" fmla="*/ 177 w 2736"/>
                      <a:gd name="T9" fmla="*/ 8 h 504"/>
                      <a:gd name="T10" fmla="*/ 115 w 2736"/>
                      <a:gd name="T11" fmla="*/ 8 h 504"/>
                      <a:gd name="T12" fmla="*/ 43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47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4 h 791"/>
                      <a:gd name="T8" fmla="*/ 65 w 1769"/>
                      <a:gd name="T9" fmla="*/ 47 h 791"/>
                      <a:gd name="T10" fmla="*/ 63 w 1769"/>
                      <a:gd name="T11" fmla="*/ 62 h 791"/>
                      <a:gd name="T12" fmla="*/ 59 w 1769"/>
                      <a:gd name="T13" fmla="*/ 49 h 791"/>
                      <a:gd name="T14" fmla="*/ 52 w 1769"/>
                      <a:gd name="T15" fmla="*/ 35 h 791"/>
                      <a:gd name="T16" fmla="*/ 41 w 1769"/>
                      <a:gd name="T17" fmla="*/ 23 h 791"/>
                      <a:gd name="T18" fmla="*/ 22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50 w 2736"/>
                      <a:gd name="T3" fmla="*/ 13 h 504"/>
                      <a:gd name="T4" fmla="*/ 104 w 2736"/>
                      <a:gd name="T5" fmla="*/ 2 h 504"/>
                      <a:gd name="T6" fmla="*/ 159 w 2736"/>
                      <a:gd name="T7" fmla="*/ 2 h 504"/>
                      <a:gd name="T8" fmla="*/ 159 w 2736"/>
                      <a:gd name="T9" fmla="*/ 8 h 504"/>
                      <a:gd name="T10" fmla="*/ 103 w 2736"/>
                      <a:gd name="T11" fmla="*/ 8 h 504"/>
                      <a:gd name="T12" fmla="*/ 38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4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4 h 791"/>
                      <a:gd name="T4" fmla="*/ 39 w 1769"/>
                      <a:gd name="T5" fmla="*/ 15 h 791"/>
                      <a:gd name="T6" fmla="*/ 54 w 1769"/>
                      <a:gd name="T7" fmla="*/ 34 h 791"/>
                      <a:gd name="T8" fmla="*/ 59 w 1769"/>
                      <a:gd name="T9" fmla="*/ 47 h 791"/>
                      <a:gd name="T10" fmla="*/ 56 w 1769"/>
                      <a:gd name="T11" fmla="*/ 62 h 791"/>
                      <a:gd name="T12" fmla="*/ 53 w 1769"/>
                      <a:gd name="T13" fmla="*/ 49 h 791"/>
                      <a:gd name="T14" fmla="*/ 46 w 1769"/>
                      <a:gd name="T15" fmla="*/ 35 h 791"/>
                      <a:gd name="T16" fmla="*/ 37 w 1769"/>
                      <a:gd name="T17" fmla="*/ 23 h 791"/>
                      <a:gd name="T18" fmla="*/ 1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43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4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4 h 791"/>
                      <a:gd name="T8" fmla="*/ 92 w 1769"/>
                      <a:gd name="T9" fmla="*/ 47 h 791"/>
                      <a:gd name="T10" fmla="*/ 89 w 1769"/>
                      <a:gd name="T11" fmla="*/ 62 h 791"/>
                      <a:gd name="T12" fmla="*/ 83 w 1769"/>
                      <a:gd name="T13" fmla="*/ 49 h 791"/>
                      <a:gd name="T14" fmla="*/ 73 w 1769"/>
                      <a:gd name="T15" fmla="*/ 35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105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1 h 504"/>
                    <a:gd name="T2" fmla="*/ 3 w 2736"/>
                    <a:gd name="T3" fmla="*/ 0 h 504"/>
                    <a:gd name="T4" fmla="*/ 6 w 2736"/>
                    <a:gd name="T5" fmla="*/ 0 h 504"/>
                    <a:gd name="T6" fmla="*/ 9 w 2736"/>
                    <a:gd name="T7" fmla="*/ 0 h 504"/>
                    <a:gd name="T8" fmla="*/ 9 w 2736"/>
                    <a:gd name="T9" fmla="*/ 0 h 504"/>
                    <a:gd name="T10" fmla="*/ 6 w 2736"/>
                    <a:gd name="T11" fmla="*/ 0 h 504"/>
                    <a:gd name="T12" fmla="*/ 2 w 2736"/>
                    <a:gd name="T13" fmla="*/ 0 h 504"/>
                    <a:gd name="T14" fmla="*/ 0 w 2736"/>
                    <a:gd name="T15" fmla="*/ 1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 sz="2000">
                    <a:solidFill>
                      <a:srgbClr val="FFCC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06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1 w 1769"/>
                    <a:gd name="T3" fmla="*/ 0 h 791"/>
                    <a:gd name="T4" fmla="*/ 2 w 1769"/>
                    <a:gd name="T5" fmla="*/ 0 h 791"/>
                    <a:gd name="T6" fmla="*/ 3 w 1769"/>
                    <a:gd name="T7" fmla="*/ 1 h 791"/>
                    <a:gd name="T8" fmla="*/ 3 w 1769"/>
                    <a:gd name="T9" fmla="*/ 1 h 791"/>
                    <a:gd name="T10" fmla="*/ 3 w 1769"/>
                    <a:gd name="T11" fmla="*/ 1 h 791"/>
                    <a:gd name="T12" fmla="*/ 3 w 1769"/>
                    <a:gd name="T13" fmla="*/ 1 h 791"/>
                    <a:gd name="T14" fmla="*/ 3 w 1769"/>
                    <a:gd name="T15" fmla="*/ 1 h 791"/>
                    <a:gd name="T16" fmla="*/ 2 w 1769"/>
                    <a:gd name="T17" fmla="*/ 0 h 791"/>
                    <a:gd name="T18" fmla="*/ 1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 sz="2000">
                    <a:solidFill>
                      <a:srgbClr val="FFCC00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0 w 2736"/>
                      <a:gd name="T3" fmla="*/ 8 h 504"/>
                      <a:gd name="T4" fmla="*/ 104 w 2736"/>
                      <a:gd name="T5" fmla="*/ 1 h 504"/>
                      <a:gd name="T6" fmla="*/ 160 w 2736"/>
                      <a:gd name="T7" fmla="*/ 1 h 504"/>
                      <a:gd name="T8" fmla="*/ 159 w 2736"/>
                      <a:gd name="T9" fmla="*/ 5 h 504"/>
                      <a:gd name="T10" fmla="*/ 103 w 2736"/>
                      <a:gd name="T11" fmla="*/ 5 h 504"/>
                      <a:gd name="T12" fmla="*/ 38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39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3 h 791"/>
                      <a:gd name="T4" fmla="*/ 39 w 1769"/>
                      <a:gd name="T5" fmla="*/ 10 h 791"/>
                      <a:gd name="T6" fmla="*/ 54 w 1769"/>
                      <a:gd name="T7" fmla="*/ 21 h 791"/>
                      <a:gd name="T8" fmla="*/ 59 w 1769"/>
                      <a:gd name="T9" fmla="*/ 30 h 791"/>
                      <a:gd name="T10" fmla="*/ 56 w 1769"/>
                      <a:gd name="T11" fmla="*/ 38 h 791"/>
                      <a:gd name="T12" fmla="*/ 53 w 1769"/>
                      <a:gd name="T13" fmla="*/ 31 h 791"/>
                      <a:gd name="T14" fmla="*/ 46 w 1769"/>
                      <a:gd name="T15" fmla="*/ 22 h 791"/>
                      <a:gd name="T16" fmla="*/ 37 w 1769"/>
                      <a:gd name="T17" fmla="*/ 14 h 791"/>
                      <a:gd name="T18" fmla="*/ 19 w 1769"/>
                      <a:gd name="T19" fmla="*/ 7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65 w 2736"/>
                      <a:gd name="T3" fmla="*/ 26 h 504"/>
                      <a:gd name="T4" fmla="*/ 134 w 2736"/>
                      <a:gd name="T5" fmla="*/ 4 h 504"/>
                      <a:gd name="T6" fmla="*/ 206 w 2736"/>
                      <a:gd name="T7" fmla="*/ 4 h 504"/>
                      <a:gd name="T8" fmla="*/ 205 w 2736"/>
                      <a:gd name="T9" fmla="*/ 16 h 504"/>
                      <a:gd name="T10" fmla="*/ 133 w 2736"/>
                      <a:gd name="T11" fmla="*/ 16 h 504"/>
                      <a:gd name="T12" fmla="*/ 49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3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1 w 1769"/>
                      <a:gd name="T3" fmla="*/ 9 h 791"/>
                      <a:gd name="T4" fmla="*/ 50 w 1769"/>
                      <a:gd name="T5" fmla="*/ 30 h 791"/>
                      <a:gd name="T6" fmla="*/ 69 w 1769"/>
                      <a:gd name="T7" fmla="*/ 66 h 791"/>
                      <a:gd name="T8" fmla="*/ 76 w 1769"/>
                      <a:gd name="T9" fmla="*/ 93 h 791"/>
                      <a:gd name="T10" fmla="*/ 73 w 1769"/>
                      <a:gd name="T11" fmla="*/ 120 h 791"/>
                      <a:gd name="T12" fmla="*/ 68 w 1769"/>
                      <a:gd name="T13" fmla="*/ 97 h 791"/>
                      <a:gd name="T14" fmla="*/ 60 w 1769"/>
                      <a:gd name="T15" fmla="*/ 70 h 791"/>
                      <a:gd name="T16" fmla="*/ 48 w 1769"/>
                      <a:gd name="T17" fmla="*/ 45 h 791"/>
                      <a:gd name="T18" fmla="*/ 25 w 1769"/>
                      <a:gd name="T19" fmla="*/ 23 h 791"/>
                      <a:gd name="T20" fmla="*/ 0 w 1769"/>
                      <a:gd name="T21" fmla="*/ 1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7 w 2736"/>
                      <a:gd name="T3" fmla="*/ 1 h 504"/>
                      <a:gd name="T4" fmla="*/ 75 w 2736"/>
                      <a:gd name="T5" fmla="*/ 0 h 504"/>
                      <a:gd name="T6" fmla="*/ 116 w 2736"/>
                      <a:gd name="T7" fmla="*/ 0 h 504"/>
                      <a:gd name="T8" fmla="*/ 115 w 2736"/>
                      <a:gd name="T9" fmla="*/ 1 h 504"/>
                      <a:gd name="T10" fmla="*/ 75 w 2736"/>
                      <a:gd name="T11" fmla="*/ 1 h 504"/>
                      <a:gd name="T12" fmla="*/ 28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35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2 w 1769"/>
                      <a:gd name="T3" fmla="*/ 0 h 791"/>
                      <a:gd name="T4" fmla="*/ 28 w 1769"/>
                      <a:gd name="T5" fmla="*/ 1 h 791"/>
                      <a:gd name="T6" fmla="*/ 39 w 1769"/>
                      <a:gd name="T7" fmla="*/ 2 h 791"/>
                      <a:gd name="T8" fmla="*/ 43 w 1769"/>
                      <a:gd name="T9" fmla="*/ 3 h 791"/>
                      <a:gd name="T10" fmla="*/ 41 w 1769"/>
                      <a:gd name="T11" fmla="*/ 4 h 791"/>
                      <a:gd name="T12" fmla="*/ 38 w 1769"/>
                      <a:gd name="T13" fmla="*/ 3 h 791"/>
                      <a:gd name="T14" fmla="*/ 34 w 1769"/>
                      <a:gd name="T15" fmla="*/ 2 h 791"/>
                      <a:gd name="T16" fmla="*/ 27 w 1769"/>
                      <a:gd name="T17" fmla="*/ 2 h 791"/>
                      <a:gd name="T18" fmla="*/ 14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3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71 w 2736"/>
                      <a:gd name="T3" fmla="*/ 40 h 504"/>
                      <a:gd name="T4" fmla="*/ 352 w 2736"/>
                      <a:gd name="T5" fmla="*/ 6 h 504"/>
                      <a:gd name="T6" fmla="*/ 542 w 2736"/>
                      <a:gd name="T7" fmla="*/ 6 h 504"/>
                      <a:gd name="T8" fmla="*/ 539 w 2736"/>
                      <a:gd name="T9" fmla="*/ 25 h 504"/>
                      <a:gd name="T10" fmla="*/ 349 w 2736"/>
                      <a:gd name="T11" fmla="*/ 25 h 504"/>
                      <a:gd name="T12" fmla="*/ 129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31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5 w 1769"/>
                      <a:gd name="T3" fmla="*/ 14 h 791"/>
                      <a:gd name="T4" fmla="*/ 131 w 1769"/>
                      <a:gd name="T5" fmla="*/ 48 h 791"/>
                      <a:gd name="T6" fmla="*/ 182 w 1769"/>
                      <a:gd name="T7" fmla="*/ 103 h 791"/>
                      <a:gd name="T8" fmla="*/ 199 w 1769"/>
                      <a:gd name="T9" fmla="*/ 145 h 791"/>
                      <a:gd name="T10" fmla="*/ 191 w 1769"/>
                      <a:gd name="T11" fmla="*/ 187 h 791"/>
                      <a:gd name="T12" fmla="*/ 180 w 1769"/>
                      <a:gd name="T13" fmla="*/ 151 h 791"/>
                      <a:gd name="T14" fmla="*/ 157 w 1769"/>
                      <a:gd name="T15" fmla="*/ 108 h 791"/>
                      <a:gd name="T16" fmla="*/ 126 w 1769"/>
                      <a:gd name="T17" fmla="*/ 70 h 791"/>
                      <a:gd name="T18" fmla="*/ 66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211 w 2736"/>
                      <a:gd name="T3" fmla="*/ 36 h 504"/>
                      <a:gd name="T4" fmla="*/ 435 w 2736"/>
                      <a:gd name="T5" fmla="*/ 5 h 504"/>
                      <a:gd name="T6" fmla="*/ 669 w 2736"/>
                      <a:gd name="T7" fmla="*/ 5 h 504"/>
                      <a:gd name="T8" fmla="*/ 665 w 2736"/>
                      <a:gd name="T9" fmla="*/ 22 h 504"/>
                      <a:gd name="T10" fmla="*/ 432 w 2736"/>
                      <a:gd name="T11" fmla="*/ 22 h 504"/>
                      <a:gd name="T12" fmla="*/ 160 w 2736"/>
                      <a:gd name="T13" fmla="*/ 62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2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8 w 1769"/>
                      <a:gd name="T3" fmla="*/ 12 h 791"/>
                      <a:gd name="T4" fmla="*/ 161 w 1769"/>
                      <a:gd name="T5" fmla="*/ 43 h 791"/>
                      <a:gd name="T6" fmla="*/ 225 w 1769"/>
                      <a:gd name="T7" fmla="*/ 92 h 791"/>
                      <a:gd name="T8" fmla="*/ 245 w 1769"/>
                      <a:gd name="T9" fmla="*/ 130 h 791"/>
                      <a:gd name="T10" fmla="*/ 236 w 1769"/>
                      <a:gd name="T11" fmla="*/ 169 h 791"/>
                      <a:gd name="T12" fmla="*/ 222 w 1769"/>
                      <a:gd name="T13" fmla="*/ 135 h 791"/>
                      <a:gd name="T14" fmla="*/ 194 w 1769"/>
                      <a:gd name="T15" fmla="*/ 97 h 791"/>
                      <a:gd name="T16" fmla="*/ 155 w 1769"/>
                      <a:gd name="T17" fmla="*/ 63 h 791"/>
                      <a:gd name="T18" fmla="*/ 81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27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5 h 791"/>
                      <a:gd name="T10" fmla="*/ 242 w 1769"/>
                      <a:gd name="T11" fmla="*/ 187 h 791"/>
                      <a:gd name="T12" fmla="*/ 227 w 1769"/>
                      <a:gd name="T13" fmla="*/ 151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05 h 504"/>
                      <a:gd name="T2" fmla="*/ 189 w 2736"/>
                      <a:gd name="T3" fmla="*/ 35 h 504"/>
                      <a:gd name="T4" fmla="*/ 390 w 2736"/>
                      <a:gd name="T5" fmla="*/ 5 h 504"/>
                      <a:gd name="T6" fmla="*/ 600 w 2736"/>
                      <a:gd name="T7" fmla="*/ 5 h 504"/>
                      <a:gd name="T8" fmla="*/ 596 w 2736"/>
                      <a:gd name="T9" fmla="*/ 21 h 504"/>
                      <a:gd name="T10" fmla="*/ 387 w 2736"/>
                      <a:gd name="T11" fmla="*/ 21 h 504"/>
                      <a:gd name="T12" fmla="*/ 144 w 2736"/>
                      <a:gd name="T13" fmla="*/ 61 h 504"/>
                      <a:gd name="T14" fmla="*/ 0 w 2736"/>
                      <a:gd name="T15" fmla="*/ 10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2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1 w 1769"/>
                      <a:gd name="T3" fmla="*/ 12 h 791"/>
                      <a:gd name="T4" fmla="*/ 145 w 1769"/>
                      <a:gd name="T5" fmla="*/ 42 h 791"/>
                      <a:gd name="T6" fmla="*/ 202 w 1769"/>
                      <a:gd name="T7" fmla="*/ 90 h 791"/>
                      <a:gd name="T8" fmla="*/ 220 w 1769"/>
                      <a:gd name="T9" fmla="*/ 127 h 791"/>
                      <a:gd name="T10" fmla="*/ 212 w 1769"/>
                      <a:gd name="T11" fmla="*/ 164 h 791"/>
                      <a:gd name="T12" fmla="*/ 199 w 1769"/>
                      <a:gd name="T13" fmla="*/ 132 h 791"/>
                      <a:gd name="T14" fmla="*/ 174 w 1769"/>
                      <a:gd name="T15" fmla="*/ 94 h 791"/>
                      <a:gd name="T16" fmla="*/ 139 w 1769"/>
                      <a:gd name="T17" fmla="*/ 62 h 791"/>
                      <a:gd name="T18" fmla="*/ 73 w 1769"/>
                      <a:gd name="T19" fmla="*/ 31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73 w 2736"/>
                      <a:gd name="T3" fmla="*/ 20 h 504"/>
                      <a:gd name="T4" fmla="*/ 356 w 2736"/>
                      <a:gd name="T5" fmla="*/ 3 h 504"/>
                      <a:gd name="T6" fmla="*/ 548 w 2736"/>
                      <a:gd name="T7" fmla="*/ 3 h 504"/>
                      <a:gd name="T8" fmla="*/ 545 w 2736"/>
                      <a:gd name="T9" fmla="*/ 12 h 504"/>
                      <a:gd name="T10" fmla="*/ 353 w 2736"/>
                      <a:gd name="T11" fmla="*/ 12 h 504"/>
                      <a:gd name="T12" fmla="*/ 131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23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6 w 1769"/>
                      <a:gd name="T3" fmla="*/ 6 h 791"/>
                      <a:gd name="T4" fmla="*/ 133 w 1769"/>
                      <a:gd name="T5" fmla="*/ 23 h 791"/>
                      <a:gd name="T6" fmla="*/ 185 w 1769"/>
                      <a:gd name="T7" fmla="*/ 50 h 791"/>
                      <a:gd name="T8" fmla="*/ 201 w 1769"/>
                      <a:gd name="T9" fmla="*/ 71 h 791"/>
                      <a:gd name="T10" fmla="*/ 193 w 1769"/>
                      <a:gd name="T11" fmla="*/ 91 h 791"/>
                      <a:gd name="T12" fmla="*/ 182 w 1769"/>
                      <a:gd name="T13" fmla="*/ 73 h 791"/>
                      <a:gd name="T14" fmla="*/ 159 w 1769"/>
                      <a:gd name="T15" fmla="*/ 53 h 791"/>
                      <a:gd name="T16" fmla="*/ 127 w 1769"/>
                      <a:gd name="T17" fmla="*/ 34 h 791"/>
                      <a:gd name="T18" fmla="*/ 67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34 w 2736"/>
                      <a:gd name="T3" fmla="*/ 20 h 504"/>
                      <a:gd name="T4" fmla="*/ 276 w 2736"/>
                      <a:gd name="T5" fmla="*/ 3 h 504"/>
                      <a:gd name="T6" fmla="*/ 425 w 2736"/>
                      <a:gd name="T7" fmla="*/ 3 h 504"/>
                      <a:gd name="T8" fmla="*/ 423 w 2736"/>
                      <a:gd name="T9" fmla="*/ 12 h 504"/>
                      <a:gd name="T10" fmla="*/ 274 w 2736"/>
                      <a:gd name="T11" fmla="*/ 12 h 504"/>
                      <a:gd name="T12" fmla="*/ 102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2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43 w 1769"/>
                      <a:gd name="T3" fmla="*/ 6 h 791"/>
                      <a:gd name="T4" fmla="*/ 103 w 1769"/>
                      <a:gd name="T5" fmla="*/ 23 h 791"/>
                      <a:gd name="T6" fmla="*/ 143 w 1769"/>
                      <a:gd name="T7" fmla="*/ 50 h 791"/>
                      <a:gd name="T8" fmla="*/ 156 w 1769"/>
                      <a:gd name="T9" fmla="*/ 71 h 791"/>
                      <a:gd name="T10" fmla="*/ 150 w 1769"/>
                      <a:gd name="T11" fmla="*/ 91 h 791"/>
                      <a:gd name="T12" fmla="*/ 142 w 1769"/>
                      <a:gd name="T13" fmla="*/ 73 h 791"/>
                      <a:gd name="T14" fmla="*/ 124 w 1769"/>
                      <a:gd name="T15" fmla="*/ 53 h 791"/>
                      <a:gd name="T16" fmla="*/ 99 w 1769"/>
                      <a:gd name="T17" fmla="*/ 34 h 791"/>
                      <a:gd name="T18" fmla="*/ 52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26 h 504"/>
                      <a:gd name="T2" fmla="*/ 125 w 2736"/>
                      <a:gd name="T3" fmla="*/ 9 h 504"/>
                      <a:gd name="T4" fmla="*/ 257 w 2736"/>
                      <a:gd name="T5" fmla="*/ 1 h 504"/>
                      <a:gd name="T6" fmla="*/ 397 w 2736"/>
                      <a:gd name="T7" fmla="*/ 1 h 504"/>
                      <a:gd name="T8" fmla="*/ 394 w 2736"/>
                      <a:gd name="T9" fmla="*/ 5 h 504"/>
                      <a:gd name="T10" fmla="*/ 255 w 2736"/>
                      <a:gd name="T11" fmla="*/ 5 h 504"/>
                      <a:gd name="T12" fmla="*/ 95 w 2736"/>
                      <a:gd name="T13" fmla="*/ 15 h 504"/>
                      <a:gd name="T14" fmla="*/ 0 w 2736"/>
                      <a:gd name="T15" fmla="*/ 2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19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0 w 1769"/>
                      <a:gd name="T3" fmla="*/ 3 h 791"/>
                      <a:gd name="T4" fmla="*/ 96 w 1769"/>
                      <a:gd name="T5" fmla="*/ 10 h 791"/>
                      <a:gd name="T6" fmla="*/ 133 w 1769"/>
                      <a:gd name="T7" fmla="*/ 22 h 791"/>
                      <a:gd name="T8" fmla="*/ 145 w 1769"/>
                      <a:gd name="T9" fmla="*/ 32 h 791"/>
                      <a:gd name="T10" fmla="*/ 140 w 1769"/>
                      <a:gd name="T11" fmla="*/ 41 h 791"/>
                      <a:gd name="T12" fmla="*/ 132 w 1769"/>
                      <a:gd name="T13" fmla="*/ 33 h 791"/>
                      <a:gd name="T14" fmla="*/ 115 w 1769"/>
                      <a:gd name="T15" fmla="*/ 23 h 791"/>
                      <a:gd name="T16" fmla="*/ 92 w 1769"/>
                      <a:gd name="T17" fmla="*/ 15 h 791"/>
                      <a:gd name="T18" fmla="*/ 48 w 1769"/>
                      <a:gd name="T19" fmla="*/ 8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a-IR" sz="2000">
                      <a:solidFill>
                        <a:srgbClr val="FFCC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062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 h 2368"/>
                  <a:gd name="T2" fmla="*/ 4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2 w 776"/>
                  <a:gd name="T39" fmla="*/ 27 h 2368"/>
                  <a:gd name="T40" fmla="*/ 11 w 776"/>
                  <a:gd name="T41" fmla="*/ 29 h 2368"/>
                  <a:gd name="T42" fmla="*/ 12 w 776"/>
                  <a:gd name="T43" fmla="*/ 32 h 2368"/>
                  <a:gd name="T44" fmla="*/ 11 w 776"/>
                  <a:gd name="T45" fmla="*/ 33 h 2368"/>
                  <a:gd name="T46" fmla="*/ 12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1 w 21600"/>
                  <a:gd name="T3" fmla="*/ 2 h 21602"/>
                  <a:gd name="T4" fmla="*/ 0 w 21600"/>
                  <a:gd name="T5" fmla="*/ 2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4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 w 36729"/>
                  <a:gd name="T1" fmla="*/ 1 h 21600"/>
                  <a:gd name="T2" fmla="*/ 0 w 36729"/>
                  <a:gd name="T3" fmla="*/ 1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5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2 h 22305"/>
                  <a:gd name="T4" fmla="*/ 0 w 2894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6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1 w 30473"/>
                  <a:gd name="T3" fmla="*/ 2 h 22305"/>
                  <a:gd name="T4" fmla="*/ 0 w 30473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1 w 34455"/>
                  <a:gd name="T3" fmla="*/ 2 h 22305"/>
                  <a:gd name="T4" fmla="*/ 0 w 34455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8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9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0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1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1 w 776"/>
                  <a:gd name="T39" fmla="*/ 27 h 2368"/>
                  <a:gd name="T40" fmla="*/ 11 w 776"/>
                  <a:gd name="T41" fmla="*/ 29 h 2368"/>
                  <a:gd name="T42" fmla="*/ 11 w 776"/>
                  <a:gd name="T43" fmla="*/ 32 h 2368"/>
                  <a:gd name="T44" fmla="*/ 11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2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2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3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1 w 36830"/>
                  <a:gd name="T3" fmla="*/ 2 h 22305"/>
                  <a:gd name="T4" fmla="*/ 0 w 3683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4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 h 21600"/>
                  <a:gd name="T2" fmla="*/ 0 w 31881"/>
                  <a:gd name="T3" fmla="*/ 0 h 21600"/>
                  <a:gd name="T4" fmla="*/ 0 w 31881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5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1 h 21600"/>
                  <a:gd name="T4" fmla="*/ 0 w 31146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6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 h 2368"/>
                  <a:gd name="T2" fmla="*/ 39 w 776"/>
                  <a:gd name="T3" fmla="*/ 0 h 2368"/>
                  <a:gd name="T4" fmla="*/ 16 w 776"/>
                  <a:gd name="T5" fmla="*/ 3 h 2368"/>
                  <a:gd name="T6" fmla="*/ 55 w 776"/>
                  <a:gd name="T7" fmla="*/ 3 h 2368"/>
                  <a:gd name="T8" fmla="*/ 32 w 776"/>
                  <a:gd name="T9" fmla="*/ 5 h 2368"/>
                  <a:gd name="T10" fmla="*/ 63 w 776"/>
                  <a:gd name="T11" fmla="*/ 6 h 2368"/>
                  <a:gd name="T12" fmla="*/ 48 w 776"/>
                  <a:gd name="T13" fmla="*/ 7 h 2368"/>
                  <a:gd name="T14" fmla="*/ 79 w 776"/>
                  <a:gd name="T15" fmla="*/ 8 h 2368"/>
                  <a:gd name="T16" fmla="*/ 63 w 776"/>
                  <a:gd name="T17" fmla="*/ 10 h 2368"/>
                  <a:gd name="T18" fmla="*/ 87 w 776"/>
                  <a:gd name="T19" fmla="*/ 10 h 2368"/>
                  <a:gd name="T20" fmla="*/ 79 w 776"/>
                  <a:gd name="T21" fmla="*/ 12 h 2368"/>
                  <a:gd name="T22" fmla="*/ 95 w 776"/>
                  <a:gd name="T23" fmla="*/ 13 h 2368"/>
                  <a:gd name="T24" fmla="*/ 95 w 776"/>
                  <a:gd name="T25" fmla="*/ 15 h 2368"/>
                  <a:gd name="T26" fmla="*/ 111 w 776"/>
                  <a:gd name="T27" fmla="*/ 17 h 2368"/>
                  <a:gd name="T28" fmla="*/ 102 w 776"/>
                  <a:gd name="T29" fmla="*/ 19 h 2368"/>
                  <a:gd name="T30" fmla="*/ 118 w 776"/>
                  <a:gd name="T31" fmla="*/ 21 h 2368"/>
                  <a:gd name="T32" fmla="*/ 111 w 776"/>
                  <a:gd name="T33" fmla="*/ 23 h 2368"/>
                  <a:gd name="T34" fmla="*/ 118 w 776"/>
                  <a:gd name="T35" fmla="*/ 26 h 2368"/>
                  <a:gd name="T36" fmla="*/ 111 w 776"/>
                  <a:gd name="T37" fmla="*/ 27 h 2368"/>
                  <a:gd name="T38" fmla="*/ 127 w 776"/>
                  <a:gd name="T39" fmla="*/ 29 h 2368"/>
                  <a:gd name="T40" fmla="*/ 118 w 776"/>
                  <a:gd name="T41" fmla="*/ 32 h 2368"/>
                  <a:gd name="T42" fmla="*/ 127 w 776"/>
                  <a:gd name="T43" fmla="*/ 35 h 2368"/>
                  <a:gd name="T44" fmla="*/ 118 w 776"/>
                  <a:gd name="T45" fmla="*/ 36 h 2368"/>
                  <a:gd name="T46" fmla="*/ 12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7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 h 2368"/>
                  <a:gd name="T2" fmla="*/ 11 w 776"/>
                  <a:gd name="T3" fmla="*/ 0 h 2368"/>
                  <a:gd name="T4" fmla="*/ 4 w 776"/>
                  <a:gd name="T5" fmla="*/ 3 h 2368"/>
                  <a:gd name="T6" fmla="*/ 15 w 776"/>
                  <a:gd name="T7" fmla="*/ 3 h 2368"/>
                  <a:gd name="T8" fmla="*/ 8 w 776"/>
                  <a:gd name="T9" fmla="*/ 5 h 2368"/>
                  <a:gd name="T10" fmla="*/ 17 w 776"/>
                  <a:gd name="T11" fmla="*/ 6 h 2368"/>
                  <a:gd name="T12" fmla="*/ 13 w 776"/>
                  <a:gd name="T13" fmla="*/ 7 h 2368"/>
                  <a:gd name="T14" fmla="*/ 21 w 776"/>
                  <a:gd name="T15" fmla="*/ 8 h 2368"/>
                  <a:gd name="T16" fmla="*/ 17 w 776"/>
                  <a:gd name="T17" fmla="*/ 10 h 2368"/>
                  <a:gd name="T18" fmla="*/ 23 w 776"/>
                  <a:gd name="T19" fmla="*/ 10 h 2368"/>
                  <a:gd name="T20" fmla="*/ 21 w 776"/>
                  <a:gd name="T21" fmla="*/ 12 h 2368"/>
                  <a:gd name="T22" fmla="*/ 25 w 776"/>
                  <a:gd name="T23" fmla="*/ 13 h 2368"/>
                  <a:gd name="T24" fmla="*/ 25 w 776"/>
                  <a:gd name="T25" fmla="*/ 15 h 2368"/>
                  <a:gd name="T26" fmla="*/ 29 w 776"/>
                  <a:gd name="T27" fmla="*/ 17 h 2368"/>
                  <a:gd name="T28" fmla="*/ 27 w 776"/>
                  <a:gd name="T29" fmla="*/ 20 h 2368"/>
                  <a:gd name="T30" fmla="*/ 31 w 776"/>
                  <a:gd name="T31" fmla="*/ 21 h 2368"/>
                  <a:gd name="T32" fmla="*/ 29 w 776"/>
                  <a:gd name="T33" fmla="*/ 23 h 2368"/>
                  <a:gd name="T34" fmla="*/ 31 w 776"/>
                  <a:gd name="T35" fmla="*/ 26 h 2368"/>
                  <a:gd name="T36" fmla="*/ 29 w 776"/>
                  <a:gd name="T37" fmla="*/ 27 h 2368"/>
                  <a:gd name="T38" fmla="*/ 33 w 776"/>
                  <a:gd name="T39" fmla="*/ 30 h 2368"/>
                  <a:gd name="T40" fmla="*/ 31 w 776"/>
                  <a:gd name="T41" fmla="*/ 32 h 2368"/>
                  <a:gd name="T42" fmla="*/ 33 w 776"/>
                  <a:gd name="T43" fmla="*/ 35 h 2368"/>
                  <a:gd name="T44" fmla="*/ 31 w 776"/>
                  <a:gd name="T45" fmla="*/ 36 h 2368"/>
                  <a:gd name="T46" fmla="*/ 33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8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 h 2368"/>
                  <a:gd name="T2" fmla="*/ 2 w 776"/>
                  <a:gd name="T3" fmla="*/ 0 h 2368"/>
                  <a:gd name="T4" fmla="*/ 1 w 776"/>
                  <a:gd name="T5" fmla="*/ 3 h 2368"/>
                  <a:gd name="T6" fmla="*/ 3 w 776"/>
                  <a:gd name="T7" fmla="*/ 3 h 2368"/>
                  <a:gd name="T8" fmla="*/ 2 w 776"/>
                  <a:gd name="T9" fmla="*/ 5 h 2368"/>
                  <a:gd name="T10" fmla="*/ 4 w 776"/>
                  <a:gd name="T11" fmla="*/ 6 h 2368"/>
                  <a:gd name="T12" fmla="*/ 3 w 776"/>
                  <a:gd name="T13" fmla="*/ 7 h 2368"/>
                  <a:gd name="T14" fmla="*/ 4 w 776"/>
                  <a:gd name="T15" fmla="*/ 8 h 2368"/>
                  <a:gd name="T16" fmla="*/ 4 w 776"/>
                  <a:gd name="T17" fmla="*/ 10 h 2368"/>
                  <a:gd name="T18" fmla="*/ 5 w 776"/>
                  <a:gd name="T19" fmla="*/ 10 h 2368"/>
                  <a:gd name="T20" fmla="*/ 4 w 776"/>
                  <a:gd name="T21" fmla="*/ 12 h 2368"/>
                  <a:gd name="T22" fmla="*/ 5 w 776"/>
                  <a:gd name="T23" fmla="*/ 13 h 2368"/>
                  <a:gd name="T24" fmla="*/ 5 w 776"/>
                  <a:gd name="T25" fmla="*/ 15 h 2368"/>
                  <a:gd name="T26" fmla="*/ 6 w 776"/>
                  <a:gd name="T27" fmla="*/ 17 h 2368"/>
                  <a:gd name="T28" fmla="*/ 6 w 776"/>
                  <a:gd name="T29" fmla="*/ 19 h 2368"/>
                  <a:gd name="T30" fmla="*/ 7 w 776"/>
                  <a:gd name="T31" fmla="*/ 21 h 2368"/>
                  <a:gd name="T32" fmla="*/ 6 w 776"/>
                  <a:gd name="T33" fmla="*/ 23 h 2368"/>
                  <a:gd name="T34" fmla="*/ 7 w 776"/>
                  <a:gd name="T35" fmla="*/ 26 h 2368"/>
                  <a:gd name="T36" fmla="*/ 6 w 776"/>
                  <a:gd name="T37" fmla="*/ 27 h 2368"/>
                  <a:gd name="T38" fmla="*/ 7 w 776"/>
                  <a:gd name="T39" fmla="*/ 29 h 2368"/>
                  <a:gd name="T40" fmla="*/ 7 w 776"/>
                  <a:gd name="T41" fmla="*/ 32 h 2368"/>
                  <a:gd name="T42" fmla="*/ 7 w 776"/>
                  <a:gd name="T43" fmla="*/ 35 h 2368"/>
                  <a:gd name="T44" fmla="*/ 7 w 776"/>
                  <a:gd name="T45" fmla="*/ 36 h 2368"/>
                  <a:gd name="T46" fmla="*/ 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9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 h 2368"/>
                  <a:gd name="T2" fmla="*/ 32 w 776"/>
                  <a:gd name="T3" fmla="*/ 0 h 2368"/>
                  <a:gd name="T4" fmla="*/ 13 w 776"/>
                  <a:gd name="T5" fmla="*/ 3 h 2368"/>
                  <a:gd name="T6" fmla="*/ 44 w 776"/>
                  <a:gd name="T7" fmla="*/ 3 h 2368"/>
                  <a:gd name="T8" fmla="*/ 25 w 776"/>
                  <a:gd name="T9" fmla="*/ 6 h 2368"/>
                  <a:gd name="T10" fmla="*/ 50 w 776"/>
                  <a:gd name="T11" fmla="*/ 7 h 2368"/>
                  <a:gd name="T12" fmla="*/ 38 w 776"/>
                  <a:gd name="T13" fmla="*/ 8 h 2368"/>
                  <a:gd name="T14" fmla="*/ 63 w 776"/>
                  <a:gd name="T15" fmla="*/ 9 h 2368"/>
                  <a:gd name="T16" fmla="*/ 50 w 776"/>
                  <a:gd name="T17" fmla="*/ 11 h 2368"/>
                  <a:gd name="T18" fmla="*/ 70 w 776"/>
                  <a:gd name="T19" fmla="*/ 12 h 2368"/>
                  <a:gd name="T20" fmla="*/ 63 w 776"/>
                  <a:gd name="T21" fmla="*/ 14 h 2368"/>
                  <a:gd name="T22" fmla="*/ 76 w 776"/>
                  <a:gd name="T23" fmla="*/ 16 h 2368"/>
                  <a:gd name="T24" fmla="*/ 76 w 776"/>
                  <a:gd name="T25" fmla="*/ 17 h 2368"/>
                  <a:gd name="T26" fmla="*/ 89 w 776"/>
                  <a:gd name="T27" fmla="*/ 20 h 2368"/>
                  <a:gd name="T28" fmla="*/ 82 w 776"/>
                  <a:gd name="T29" fmla="*/ 23 h 2368"/>
                  <a:gd name="T30" fmla="*/ 95 w 776"/>
                  <a:gd name="T31" fmla="*/ 24 h 2368"/>
                  <a:gd name="T32" fmla="*/ 89 w 776"/>
                  <a:gd name="T33" fmla="*/ 27 h 2368"/>
                  <a:gd name="T34" fmla="*/ 95 w 776"/>
                  <a:gd name="T35" fmla="*/ 30 h 2368"/>
                  <a:gd name="T36" fmla="*/ 89 w 776"/>
                  <a:gd name="T37" fmla="*/ 32 h 2368"/>
                  <a:gd name="T38" fmla="*/ 101 w 776"/>
                  <a:gd name="T39" fmla="*/ 34 h 2368"/>
                  <a:gd name="T40" fmla="*/ 95 w 776"/>
                  <a:gd name="T41" fmla="*/ 37 h 2368"/>
                  <a:gd name="T42" fmla="*/ 101 w 776"/>
                  <a:gd name="T43" fmla="*/ 41 h 2368"/>
                  <a:gd name="T44" fmla="*/ 95 w 776"/>
                  <a:gd name="T45" fmla="*/ 41 h 2368"/>
                  <a:gd name="T46" fmla="*/ 10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80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108 w 776"/>
                  <a:gd name="T3" fmla="*/ 0 h 2368"/>
                  <a:gd name="T4" fmla="*/ 44 w 776"/>
                  <a:gd name="T5" fmla="*/ 1 h 2368"/>
                  <a:gd name="T6" fmla="*/ 152 w 776"/>
                  <a:gd name="T7" fmla="*/ 1 h 2368"/>
                  <a:gd name="T8" fmla="*/ 87 w 776"/>
                  <a:gd name="T9" fmla="*/ 2 h 2368"/>
                  <a:gd name="T10" fmla="*/ 173 w 776"/>
                  <a:gd name="T11" fmla="*/ 2 h 2368"/>
                  <a:gd name="T12" fmla="*/ 130 w 776"/>
                  <a:gd name="T13" fmla="*/ 2 h 2368"/>
                  <a:gd name="T14" fmla="*/ 216 w 776"/>
                  <a:gd name="T15" fmla="*/ 3 h 2368"/>
                  <a:gd name="T16" fmla="*/ 173 w 776"/>
                  <a:gd name="T17" fmla="*/ 3 h 2368"/>
                  <a:gd name="T18" fmla="*/ 238 w 776"/>
                  <a:gd name="T19" fmla="*/ 4 h 2368"/>
                  <a:gd name="T20" fmla="*/ 216 w 776"/>
                  <a:gd name="T21" fmla="*/ 4 h 2368"/>
                  <a:gd name="T22" fmla="*/ 260 w 776"/>
                  <a:gd name="T23" fmla="*/ 5 h 2368"/>
                  <a:gd name="T24" fmla="*/ 260 w 776"/>
                  <a:gd name="T25" fmla="*/ 5 h 2368"/>
                  <a:gd name="T26" fmla="*/ 303 w 776"/>
                  <a:gd name="T27" fmla="*/ 6 h 2368"/>
                  <a:gd name="T28" fmla="*/ 281 w 776"/>
                  <a:gd name="T29" fmla="*/ 7 h 2368"/>
                  <a:gd name="T30" fmla="*/ 324 w 776"/>
                  <a:gd name="T31" fmla="*/ 7 h 2368"/>
                  <a:gd name="T32" fmla="*/ 303 w 776"/>
                  <a:gd name="T33" fmla="*/ 8 h 2368"/>
                  <a:gd name="T34" fmla="*/ 324 w 776"/>
                  <a:gd name="T35" fmla="*/ 9 h 2368"/>
                  <a:gd name="T36" fmla="*/ 303 w 776"/>
                  <a:gd name="T37" fmla="*/ 9 h 2368"/>
                  <a:gd name="T38" fmla="*/ 347 w 776"/>
                  <a:gd name="T39" fmla="*/ 10 h 2368"/>
                  <a:gd name="T40" fmla="*/ 324 w 776"/>
                  <a:gd name="T41" fmla="*/ 11 h 2368"/>
                  <a:gd name="T42" fmla="*/ 347 w 776"/>
                  <a:gd name="T43" fmla="*/ 12 h 2368"/>
                  <a:gd name="T44" fmla="*/ 324 w 776"/>
                  <a:gd name="T45" fmla="*/ 12 h 2368"/>
                  <a:gd name="T46" fmla="*/ 347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81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 h 2368"/>
                  <a:gd name="T2" fmla="*/ 9 w 776"/>
                  <a:gd name="T3" fmla="*/ 0 h 2368"/>
                  <a:gd name="T4" fmla="*/ 4 w 776"/>
                  <a:gd name="T5" fmla="*/ 2 h 2368"/>
                  <a:gd name="T6" fmla="*/ 13 w 776"/>
                  <a:gd name="T7" fmla="*/ 2 h 2368"/>
                  <a:gd name="T8" fmla="*/ 7 w 776"/>
                  <a:gd name="T9" fmla="*/ 4 h 2368"/>
                  <a:gd name="T10" fmla="*/ 14 w 776"/>
                  <a:gd name="T11" fmla="*/ 5 h 2368"/>
                  <a:gd name="T12" fmla="*/ 11 w 776"/>
                  <a:gd name="T13" fmla="*/ 6 h 2368"/>
                  <a:gd name="T14" fmla="*/ 18 w 776"/>
                  <a:gd name="T15" fmla="*/ 7 h 2368"/>
                  <a:gd name="T16" fmla="*/ 14 w 776"/>
                  <a:gd name="T17" fmla="*/ 8 h 2368"/>
                  <a:gd name="T18" fmla="*/ 20 w 776"/>
                  <a:gd name="T19" fmla="*/ 9 h 2368"/>
                  <a:gd name="T20" fmla="*/ 18 w 776"/>
                  <a:gd name="T21" fmla="*/ 10 h 2368"/>
                  <a:gd name="T22" fmla="*/ 22 w 776"/>
                  <a:gd name="T23" fmla="*/ 11 h 2368"/>
                  <a:gd name="T24" fmla="*/ 22 w 776"/>
                  <a:gd name="T25" fmla="*/ 12 h 2368"/>
                  <a:gd name="T26" fmla="*/ 25 w 776"/>
                  <a:gd name="T27" fmla="*/ 14 h 2368"/>
                  <a:gd name="T28" fmla="*/ 23 w 776"/>
                  <a:gd name="T29" fmla="*/ 16 h 2368"/>
                  <a:gd name="T30" fmla="*/ 27 w 776"/>
                  <a:gd name="T31" fmla="*/ 18 h 2368"/>
                  <a:gd name="T32" fmla="*/ 25 w 776"/>
                  <a:gd name="T33" fmla="*/ 19 h 2368"/>
                  <a:gd name="T34" fmla="*/ 27 w 776"/>
                  <a:gd name="T35" fmla="*/ 21 h 2368"/>
                  <a:gd name="T36" fmla="*/ 25 w 776"/>
                  <a:gd name="T37" fmla="*/ 23 h 2368"/>
                  <a:gd name="T38" fmla="*/ 29 w 776"/>
                  <a:gd name="T39" fmla="*/ 25 h 2368"/>
                  <a:gd name="T40" fmla="*/ 27 w 776"/>
                  <a:gd name="T41" fmla="*/ 27 h 2368"/>
                  <a:gd name="T42" fmla="*/ 29 w 776"/>
                  <a:gd name="T43" fmla="*/ 29 h 2368"/>
                  <a:gd name="T44" fmla="*/ 27 w 776"/>
                  <a:gd name="T45" fmla="*/ 30 h 2368"/>
                  <a:gd name="T46" fmla="*/ 29 w 776"/>
                  <a:gd name="T47" fmla="*/ 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82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7 w 776"/>
                  <a:gd name="T23" fmla="*/ 2 h 2368"/>
                  <a:gd name="T24" fmla="*/ 7 w 776"/>
                  <a:gd name="T25" fmla="*/ 3 h 2368"/>
                  <a:gd name="T26" fmla="*/ 8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8 w 776"/>
                  <a:gd name="T33" fmla="*/ 4 h 2368"/>
                  <a:gd name="T34" fmla="*/ 8 w 776"/>
                  <a:gd name="T35" fmla="*/ 4 h 2368"/>
                  <a:gd name="T36" fmla="*/ 8 w 776"/>
                  <a:gd name="T37" fmla="*/ 5 h 2368"/>
                  <a:gd name="T38" fmla="*/ 9 w 776"/>
                  <a:gd name="T39" fmla="*/ 5 h 2368"/>
                  <a:gd name="T40" fmla="*/ 8 w 776"/>
                  <a:gd name="T41" fmla="*/ 5 h 2368"/>
                  <a:gd name="T42" fmla="*/ 9 w 776"/>
                  <a:gd name="T43" fmla="*/ 6 h 2368"/>
                  <a:gd name="T44" fmla="*/ 8 w 776"/>
                  <a:gd name="T45" fmla="*/ 6 h 2368"/>
                  <a:gd name="T46" fmla="*/ 9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83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3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a-IR" sz="2000">
                  <a:solidFill>
                    <a:srgbClr val="FFCC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برای ویرایش سبک عنوان اسلاید اصلی، کلیک نمایید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برای ویرایش سبک متن اسلاید اصلی، کلیک نمایید</a:t>
            </a:r>
          </a:p>
          <a:p>
            <a:pPr lvl="1"/>
            <a:r>
              <a:rPr lang="ar-SA" smtClean="0"/>
              <a:t>سطح دوم</a:t>
            </a:r>
          </a:p>
          <a:p>
            <a:pPr lvl="2"/>
            <a:r>
              <a:rPr lang="ar-SA" smtClean="0"/>
              <a:t>سطح سوم</a:t>
            </a:r>
          </a:p>
          <a:p>
            <a:pPr lvl="3"/>
            <a:r>
              <a:rPr lang="ar-SA" smtClean="0"/>
              <a:t>سطح چهارم</a:t>
            </a:r>
          </a:p>
          <a:p>
            <a:pPr lvl="4"/>
            <a:r>
              <a:rPr lang="ar-SA" smtClean="0"/>
              <a:t>سطح پنجم</a:t>
            </a:r>
          </a:p>
        </p:txBody>
      </p:sp>
      <p:sp>
        <p:nvSpPr>
          <p:cNvPr id="17729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17729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17729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06F04-4FD1-4EB7-BD10-82AE000D6EE8}" type="slidenum">
              <a:rPr lang="ar-SA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395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792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792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792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792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792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179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9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9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322A4E-66EE-473F-9FB0-717F8908B68F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92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برای ویرایش سبک عنوان اسلاید اصلی، کلیک نمایید</a:t>
            </a:r>
          </a:p>
        </p:txBody>
      </p:sp>
      <p:sp>
        <p:nvSpPr>
          <p:cNvPr id="1792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برای ویرایش سبک متن اسلاید اصلی، کلیک نمایید</a:t>
            </a:r>
          </a:p>
          <a:p>
            <a:pPr lvl="1"/>
            <a:r>
              <a:rPr lang="ar-SA" smtClean="0"/>
              <a:t>سطح دوم</a:t>
            </a:r>
          </a:p>
          <a:p>
            <a:pPr lvl="2"/>
            <a:r>
              <a:rPr lang="ar-SA" smtClean="0"/>
              <a:t>سطح سوم</a:t>
            </a:r>
          </a:p>
          <a:p>
            <a:pPr lvl="3"/>
            <a:r>
              <a:rPr lang="ar-SA" smtClean="0"/>
              <a:t>سطح چهارم</a:t>
            </a:r>
          </a:p>
          <a:p>
            <a:pPr lvl="4"/>
            <a:r>
              <a:rPr lang="ar-SA" smtClean="0"/>
              <a:t>سطح پنجم</a:t>
            </a:r>
          </a:p>
        </p:txBody>
      </p:sp>
    </p:spTree>
    <p:extLst>
      <p:ext uri="{BB962C8B-B14F-4D97-AF65-F5344CB8AC3E}">
        <p14:creationId xmlns="" xmlns:p14="http://schemas.microsoft.com/office/powerpoint/2010/main" val="27395430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808FC364-F1C1-4ED9-AEF3-DF11DB64603A}" type="slidenum">
              <a:rPr lang="en-US">
                <a:solidFill>
                  <a:srgbClr val="000000"/>
                </a:solidFill>
                <a:cs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7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832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833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833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833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41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41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41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1833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برای ویرایش سبک عنوان اسلاید اصلی، کلیک نمایید</a:t>
            </a:r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برای ویرایش سبک متن اسلاید اصلی، کلیک نمایید</a:t>
            </a:r>
          </a:p>
          <a:p>
            <a:pPr lvl="1"/>
            <a:r>
              <a:rPr lang="ar-SA" smtClean="0"/>
              <a:t>سطح دوم</a:t>
            </a:r>
          </a:p>
          <a:p>
            <a:pPr lvl="2"/>
            <a:r>
              <a:rPr lang="ar-SA" smtClean="0"/>
              <a:t>سطح سوم</a:t>
            </a:r>
          </a:p>
          <a:p>
            <a:pPr lvl="3"/>
            <a:r>
              <a:rPr lang="ar-SA" smtClean="0"/>
              <a:t>سطح چهارم</a:t>
            </a:r>
          </a:p>
          <a:p>
            <a:pPr lvl="4"/>
            <a:r>
              <a:rPr lang="ar-SA" smtClean="0"/>
              <a:t>سطح پنجم</a:t>
            </a:r>
          </a:p>
        </p:txBody>
      </p:sp>
      <p:sp>
        <p:nvSpPr>
          <p:cNvPr id="1833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3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3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E8746-5290-4651-B877-D351CDD4FB29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7947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955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5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5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5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5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5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5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6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55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55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56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6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6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56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16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19560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برای ویرایش سبک عنوان اسلاید اصلی، کلیک نمایید</a:t>
            </a:r>
          </a:p>
        </p:txBody>
      </p:sp>
      <p:sp>
        <p:nvSpPr>
          <p:cNvPr id="1956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برای ویرایش سبک متن اسلاید اصلی، کلیک نمایید</a:t>
            </a:r>
          </a:p>
          <a:p>
            <a:pPr lvl="1"/>
            <a:r>
              <a:rPr lang="ar-SA" smtClean="0"/>
              <a:t>سطح دوم</a:t>
            </a:r>
          </a:p>
          <a:p>
            <a:pPr lvl="2"/>
            <a:r>
              <a:rPr lang="ar-SA" smtClean="0"/>
              <a:t>سطح سوم</a:t>
            </a:r>
          </a:p>
          <a:p>
            <a:pPr lvl="3"/>
            <a:r>
              <a:rPr lang="ar-SA" smtClean="0"/>
              <a:t>سطح چهارم</a:t>
            </a:r>
          </a:p>
          <a:p>
            <a:pPr lvl="4"/>
            <a:r>
              <a:rPr lang="ar-SA" smtClean="0"/>
              <a:t>سطح پنجم</a:t>
            </a:r>
          </a:p>
        </p:txBody>
      </p:sp>
      <p:sp>
        <p:nvSpPr>
          <p:cNvPr id="19560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560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56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B453A-C251-490B-920E-6EEFD4164CE0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2879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925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29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30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31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32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33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25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25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36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37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38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39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25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41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25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43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25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45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46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5147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925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1925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برای ویرایش سبک عنوان اسلاید اصلی، کلیک نمایید</a:t>
            </a:r>
          </a:p>
        </p:txBody>
      </p:sp>
      <p:sp>
        <p:nvSpPr>
          <p:cNvPr id="1925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برای ویرایش سبک متن اسلاید اصلی، کلیک نمایید</a:t>
            </a:r>
          </a:p>
          <a:p>
            <a:pPr lvl="1"/>
            <a:r>
              <a:rPr lang="ar-SA" smtClean="0"/>
              <a:t>سطح دوم</a:t>
            </a:r>
          </a:p>
          <a:p>
            <a:pPr lvl="2"/>
            <a:r>
              <a:rPr lang="ar-SA" smtClean="0"/>
              <a:t>سطح سوم</a:t>
            </a:r>
          </a:p>
          <a:p>
            <a:pPr lvl="3"/>
            <a:r>
              <a:rPr lang="ar-SA" smtClean="0"/>
              <a:t>سطح چهارم</a:t>
            </a:r>
          </a:p>
          <a:p>
            <a:pPr lvl="4"/>
            <a:r>
              <a:rPr lang="ar-SA" smtClean="0"/>
              <a:t>سطح پنجم</a:t>
            </a:r>
          </a:p>
        </p:txBody>
      </p:sp>
      <p:sp>
        <p:nvSpPr>
          <p:cNvPr id="1925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25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5B380-4E0D-4B2F-8A9B-1C4502CDF13C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25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0503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fa-IR" sz="8000" dirty="0" smtClean="0">
                <a:cs typeface="2  Zar" pitchFamily="2" charset="-78"/>
              </a:rPr>
              <a:t>حریق</a:t>
            </a:r>
            <a:endParaRPr lang="en-US" sz="8000" dirty="0">
              <a:cs typeface="2  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r>
              <a:rPr lang="fa-IR" dirty="0" smtClean="0">
                <a:cs typeface="2  Zar" pitchFamily="2" charset="-78"/>
              </a:rPr>
              <a:t>تهیه کننده:</a:t>
            </a:r>
          </a:p>
          <a:p>
            <a:r>
              <a:rPr lang="fa-IR" dirty="0" smtClean="0">
                <a:cs typeface="2  Zar" pitchFamily="2" charset="-78"/>
              </a:rPr>
              <a:t>متصدی واحد ایمنی و آتش نشانی دانشگاه اصفهان</a:t>
            </a:r>
          </a:p>
          <a:p>
            <a:r>
              <a:rPr lang="fa-IR" dirty="0" smtClean="0">
                <a:cs typeface="2  Zar" pitchFamily="2" charset="-78"/>
              </a:rPr>
              <a:t>عموئیان</a:t>
            </a:r>
            <a:endParaRPr lang="en-US" dirty="0">
              <a:cs typeface="2  Za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692150"/>
            <a:ext cx="7848550" cy="5905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b="1" dirty="0" smtClean="0">
                <a:cs typeface="B Zar" pitchFamily="2" charset="-78"/>
              </a:rPr>
              <a:t>  </a:t>
            </a:r>
            <a:r>
              <a:rPr lang="fa-IR" sz="3000" b="1" dirty="0" smtClean="0">
                <a:solidFill>
                  <a:schemeClr val="tx2"/>
                </a:solidFill>
                <a:cs typeface="B Zar" pitchFamily="2" charset="-78"/>
              </a:rPr>
              <a:t>تعريف حريق :</a:t>
            </a:r>
            <a:endParaRPr lang="fa-IR" sz="3000" dirty="0" smtClean="0">
              <a:solidFill>
                <a:schemeClr val="tx2"/>
              </a:solidFill>
              <a:cs typeface="B Zar" pitchFamily="2" charset="-78"/>
            </a:endParaRPr>
          </a:p>
          <a:p>
            <a:pPr algn="justLow" eaLnBrk="1" hangingPunct="1">
              <a:lnSpc>
                <a:spcPct val="90000"/>
              </a:lnSpc>
            </a:pPr>
            <a:r>
              <a:rPr lang="fa-IR" sz="3000" b="1" dirty="0" smtClean="0">
                <a:solidFill>
                  <a:schemeClr val="tx2"/>
                </a:solidFill>
                <a:cs typeface="B Zar" pitchFamily="2" charset="-78"/>
              </a:rPr>
              <a:t>حريق</a:t>
            </a:r>
            <a:r>
              <a:rPr lang="fa-IR" sz="3000" dirty="0" smtClean="0">
                <a:cs typeface="B Zar" pitchFamily="2" charset="-78"/>
              </a:rPr>
              <a:t> عبارت از احتراق شديد مواد سوختني ، يا آتشي است ناخواسته و خارج از كنترل كه معمولا” با نور، حرارت ، دود و صدا همراه است .</a:t>
            </a:r>
          </a:p>
          <a:p>
            <a:pPr algn="justLow" eaLnBrk="1" hangingPunct="1">
              <a:lnSpc>
                <a:spcPct val="90000"/>
              </a:lnSpc>
            </a:pPr>
            <a:r>
              <a:rPr lang="fa-IR" sz="3000" dirty="0" smtClean="0">
                <a:cs typeface="B Zar" pitchFamily="2" charset="-78"/>
              </a:rPr>
              <a:t>چون در معني حريق از لفظ احتراق صحبت بميان آمده لازم است كه معناي مشروحي از احتراق ذكر گردد تا معناي حريق بهتر فهميده شود.</a:t>
            </a:r>
          </a:p>
          <a:p>
            <a:pPr algn="justLow" eaLnBrk="1" hangingPunct="1">
              <a:lnSpc>
                <a:spcPct val="90000"/>
              </a:lnSpc>
            </a:pPr>
            <a:r>
              <a:rPr lang="fa-IR" sz="3000" b="1" dirty="0" smtClean="0">
                <a:cs typeface="B Zar" pitchFamily="2" charset="-78"/>
              </a:rPr>
              <a:t>احتراق</a:t>
            </a:r>
            <a:r>
              <a:rPr lang="fa-IR" sz="3000" dirty="0" smtClean="0">
                <a:cs typeface="B Zar" pitchFamily="2" charset="-78"/>
              </a:rPr>
              <a:t> عبارت است از تركيب يك ماده سوختني با اكسيژن و به عبارت كلي يك فعل و انفعال شيميائي و تغيير شكل يك نوع گروه مولكولي بصورت نوع يا انواع ديگر مي باشد كه در نتيجه تجزيه مولكولها به اتمها يا اجزاء ديگر و تركيب تمام يا قسمتي از آنها با اكسيژن و تشكيل خوشه هاي تازه مولكولي ، حاصل       مي شود .</a:t>
            </a:r>
            <a:endParaRPr lang="en-US" sz="3000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66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07375" cy="6192838"/>
          </a:xfrm>
        </p:spPr>
        <p:txBody>
          <a:bodyPr/>
          <a:lstStyle/>
          <a:p>
            <a:pPr marL="609600" indent="-609600" algn="justLow" eaLnBrk="1" hangingPunct="1">
              <a:lnSpc>
                <a:spcPct val="90000"/>
              </a:lnSpc>
              <a:defRPr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الف – مثلث آتش </a:t>
            </a:r>
            <a:endParaRPr lang="fa-IR" dirty="0" smtClean="0">
              <a:solidFill>
                <a:srgbClr val="FF0000"/>
              </a:solidFill>
              <a:cs typeface="B Zar" pitchFamily="2" charset="-78"/>
            </a:endParaRPr>
          </a:p>
          <a:p>
            <a:pPr marL="609600" indent="-609600" algn="justLow" eaLnBrk="1" hangingPunct="1">
              <a:lnSpc>
                <a:spcPct val="90000"/>
              </a:lnSpc>
              <a:defRPr/>
            </a:pPr>
            <a:r>
              <a:rPr lang="fa-IR" dirty="0" smtClean="0">
                <a:cs typeface="B Zar" pitchFamily="2" charset="-78"/>
              </a:rPr>
              <a:t>اين نظريه كه قديمي ترين تئوري است ، همچنان معتبر است و بصورت ساده سه نياز اساسي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 و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 لازم براي آتش را توضيح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 مي دهد كه با سه نظريه ديگر وجه اشتراك داشته و بر آنها قابل تطبيق مي باشد .</a:t>
            </a:r>
            <a:endParaRPr lang="en-US" dirty="0" smtClean="0">
              <a:cs typeface="B Zar" pitchFamily="2" charset="-78"/>
            </a:endParaRPr>
          </a:p>
          <a:p>
            <a:pPr marL="609600" indent="-609600" algn="justLow" eaLnBrk="1" hangingPunct="1">
              <a:lnSpc>
                <a:spcPct val="90000"/>
              </a:lnSpc>
              <a:defRPr/>
            </a:pPr>
            <a:r>
              <a:rPr lang="fa-IR" dirty="0" smtClean="0">
                <a:cs typeface="B Mitra" pitchFamily="2" charset="-78"/>
              </a:rPr>
              <a:t>در گذشته وجود سه عامل را</a:t>
            </a:r>
            <a:r>
              <a:rPr lang="en-US" dirty="0" smtClean="0">
                <a:cs typeface="B Mitra" pitchFamily="2" charset="-78"/>
              </a:rPr>
              <a:t> </a:t>
            </a:r>
            <a:r>
              <a:rPr lang="fa-IR" dirty="0" smtClean="0">
                <a:cs typeface="B Mitra" pitchFamily="2" charset="-78"/>
              </a:rPr>
              <a:t> براي ايجاد</a:t>
            </a:r>
            <a:r>
              <a:rPr lang="en-US" dirty="0" smtClean="0">
                <a:cs typeface="B Mitra" pitchFamily="2" charset="-78"/>
              </a:rPr>
              <a:t>  </a:t>
            </a:r>
            <a:r>
              <a:rPr lang="fa-IR" dirty="0" smtClean="0">
                <a:cs typeface="B Mitra" pitchFamily="2" charset="-78"/>
              </a:rPr>
              <a:t> آتش سوزي</a:t>
            </a:r>
            <a:r>
              <a:rPr lang="en-US" dirty="0" smtClean="0">
                <a:cs typeface="B Mitra" pitchFamily="2" charset="-78"/>
              </a:rPr>
              <a:t> </a:t>
            </a:r>
            <a:r>
              <a:rPr lang="fa-IR" dirty="0" smtClean="0">
                <a:cs typeface="B Mitra" pitchFamily="2" charset="-78"/>
              </a:rPr>
              <a:t> ضروري </a:t>
            </a:r>
            <a:r>
              <a:rPr lang="en-US" dirty="0" smtClean="0">
                <a:cs typeface="B Mitra" pitchFamily="2" charset="-78"/>
              </a:rPr>
              <a:t>  </a:t>
            </a:r>
            <a:r>
              <a:rPr lang="fa-IR" dirty="0" smtClean="0">
                <a:cs typeface="B Mitra" pitchFamily="2" charset="-78"/>
              </a:rPr>
              <a:t>مي دانستند . اين عوامل عبارتند از :</a:t>
            </a:r>
            <a:endParaRPr lang="en-US" dirty="0" smtClean="0">
              <a:cs typeface="B Mitra" pitchFamily="2" charset="-78"/>
            </a:endParaRPr>
          </a:p>
          <a:p>
            <a:pPr marL="609600" indent="-609600" algn="justLow" eaLnBrk="1" hangingPunct="1">
              <a:lnSpc>
                <a:spcPct val="90000"/>
              </a:lnSpc>
              <a:defRPr/>
            </a:pPr>
            <a:r>
              <a:rPr lang="fa-IR" b="1" dirty="0" smtClean="0">
                <a:solidFill>
                  <a:schemeClr val="folHlink"/>
                </a:solidFill>
                <a:cs typeface="B Zar" pitchFamily="2" charset="-78"/>
              </a:rPr>
              <a:t>سوخت</a:t>
            </a:r>
          </a:p>
          <a:p>
            <a:pPr marL="609600" indent="-609600" algn="justLow" eaLnBrk="1" hangingPunct="1">
              <a:lnSpc>
                <a:spcPct val="90000"/>
              </a:lnSpc>
              <a:defRPr/>
            </a:pPr>
            <a:r>
              <a:rPr lang="fa-IR" b="1" dirty="0" smtClean="0">
                <a:solidFill>
                  <a:schemeClr val="folHlink"/>
                </a:solidFill>
                <a:cs typeface="B Zar" pitchFamily="2" charset="-78"/>
              </a:rPr>
              <a:t>حرارت </a:t>
            </a:r>
          </a:p>
          <a:p>
            <a:pPr marL="609600" indent="-609600" algn="justLow" eaLnBrk="1" hangingPunct="1">
              <a:lnSpc>
                <a:spcPct val="90000"/>
              </a:lnSpc>
              <a:defRPr/>
            </a:pPr>
            <a:r>
              <a:rPr lang="fa-IR" b="1" dirty="0" smtClean="0">
                <a:solidFill>
                  <a:schemeClr val="folHlink"/>
                </a:solidFill>
                <a:cs typeface="B Zar" pitchFamily="2" charset="-78"/>
              </a:rPr>
              <a:t>اكسيژن ( هوا )</a:t>
            </a:r>
          </a:p>
          <a:p>
            <a:pPr marL="609600" indent="-609600" algn="justLow" eaLnBrk="1" hangingPunct="1">
              <a:lnSpc>
                <a:spcPct val="90000"/>
              </a:lnSpc>
              <a:defRPr/>
            </a:pPr>
            <a:r>
              <a:rPr lang="fa-IR" dirty="0" smtClean="0">
                <a:solidFill>
                  <a:schemeClr val="folHlink"/>
                </a:solidFill>
                <a:cs typeface="B Zar" pitchFamily="2" charset="-78"/>
              </a:rPr>
              <a:t>و هرگاه اين سه عامل در يكجا جمع گردند ، آتش سوزي بوجود مي آيد .</a:t>
            </a:r>
            <a:r>
              <a:rPr lang="en-US" dirty="0" smtClean="0">
                <a:solidFill>
                  <a:schemeClr val="folHlink"/>
                </a:solidFill>
                <a:cs typeface="B Zar" pitchFamily="2" charset="-78"/>
              </a:rPr>
              <a:t> </a:t>
            </a:r>
            <a:endParaRPr lang="fa-IR" dirty="0" smtClean="0">
              <a:solidFill>
                <a:schemeClr val="folHlink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815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Fuel + Oxygen + Heat = Fire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-145521" y="951298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1600730" y="3200400"/>
            <a:ext cx="5486136" cy="3219450"/>
            <a:chOff x="912" y="1584"/>
            <a:chExt cx="3456" cy="2028"/>
          </a:xfrm>
        </p:grpSpPr>
        <p:sp>
          <p:nvSpPr>
            <p:cNvPr id="4115" name="AutoShape 19"/>
            <p:cNvSpPr>
              <a:spLocks noChangeArrowheads="1"/>
            </p:cNvSpPr>
            <p:nvPr/>
          </p:nvSpPr>
          <p:spPr bwMode="auto">
            <a:xfrm>
              <a:off x="1488" y="1728"/>
              <a:ext cx="2304" cy="177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2208" y="1584"/>
              <a:ext cx="864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FUEL</a:t>
              </a:r>
            </a:p>
          </p:txBody>
        </p:sp>
        <p:grpSp>
          <p:nvGrpSpPr>
            <p:cNvPr id="4117" name="Group 21"/>
            <p:cNvGrpSpPr>
              <a:grpSpLocks/>
            </p:cNvGrpSpPr>
            <p:nvPr/>
          </p:nvGrpSpPr>
          <p:grpSpPr bwMode="auto">
            <a:xfrm>
              <a:off x="912" y="3312"/>
              <a:ext cx="3456" cy="300"/>
              <a:chOff x="912" y="3312"/>
              <a:chExt cx="3456" cy="300"/>
            </a:xfrm>
          </p:grpSpPr>
          <p:sp>
            <p:nvSpPr>
              <p:cNvPr id="4118" name="Text Box 22"/>
              <p:cNvSpPr txBox="1">
                <a:spLocks noChangeArrowheads="1"/>
              </p:cNvSpPr>
              <p:nvPr/>
            </p:nvSpPr>
            <p:spPr bwMode="auto">
              <a:xfrm>
                <a:off x="3312" y="3312"/>
                <a:ext cx="1056" cy="3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OXYGEN</a:t>
                </a:r>
              </a:p>
            </p:txBody>
          </p:sp>
          <p:sp>
            <p:nvSpPr>
              <p:cNvPr id="4119" name="Text Box 23"/>
              <p:cNvSpPr txBox="1">
                <a:spLocks noChangeArrowheads="1"/>
              </p:cNvSpPr>
              <p:nvPr/>
            </p:nvSpPr>
            <p:spPr bwMode="auto">
              <a:xfrm>
                <a:off x="912" y="3312"/>
                <a:ext cx="864" cy="3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HEAT</a:t>
                </a:r>
              </a:p>
            </p:txBody>
          </p:sp>
        </p:grpSp>
      </p:grp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533136" y="1752603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The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FIRE TRIANGLE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represents the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three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elements </a:t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needed for fire to occur:  heat, fuel, and oxygen.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29064149"/>
              </p:ext>
            </p:extLst>
          </p:nvPr>
        </p:nvGraphicFramePr>
        <p:xfrm>
          <a:off x="3491880" y="4820970"/>
          <a:ext cx="1714663" cy="1290463"/>
        </p:xfrm>
        <a:graphic>
          <a:graphicData uri="http://schemas.openxmlformats.org/presentationml/2006/ole">
            <p:oleObj spid="_x0000_s1027" name="Clip" r:id="rId3" imgW="1041375" imgH="612949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10860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649"/>
            <a:ext cx="8007350" cy="5835352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ar-SA" b="1" dirty="0" smtClean="0">
                <a:cs typeface="B Zar" pitchFamily="2" charset="-78"/>
              </a:rPr>
              <a:t>سوخت </a:t>
            </a:r>
            <a:endParaRPr lang="ar-SA" dirty="0" smtClean="0">
              <a:cs typeface="B Zar" pitchFamily="2" charset="-78"/>
            </a:endParaRPr>
          </a:p>
          <a:p>
            <a:pPr marL="0" indent="0" eaLnBrk="1" hangingPunct="1">
              <a:buNone/>
              <a:defRPr/>
            </a:pPr>
            <a:r>
              <a:rPr lang="ar-SA" dirty="0" smtClean="0">
                <a:cs typeface="B Zar" pitchFamily="2" charset="-78"/>
              </a:rPr>
              <a:t>سوخت هر چيزي است كه مي سوزد و مي تواند به گروههاي زير تقسيم شود :</a:t>
            </a:r>
          </a:p>
          <a:p>
            <a:pPr marL="638175" lvl="1" indent="-344488" eaLnBrk="1" hangingPunct="1">
              <a:buFont typeface="Wingdings" pitchFamily="2" charset="2"/>
              <a:buAutoNum type="arabicPeriod"/>
              <a:defRPr/>
            </a:pPr>
            <a:r>
              <a:rPr lang="ar-S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Zar" pitchFamily="2" charset="-78"/>
              </a:rPr>
              <a:t>عناصر ( كه شامل فلزات و چند غير فلز مي باشد )</a:t>
            </a:r>
          </a:p>
          <a:p>
            <a:pPr marL="638175" lvl="1" indent="-344488" eaLnBrk="1" hangingPunct="1">
              <a:buFont typeface="Wingdings" pitchFamily="2" charset="2"/>
              <a:buAutoNum type="arabicPeriod"/>
              <a:defRPr/>
            </a:pPr>
            <a:r>
              <a:rPr lang="ar-S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Zar" pitchFamily="2" charset="-78"/>
              </a:rPr>
              <a:t>هيدروكربنها</a:t>
            </a:r>
          </a:p>
          <a:p>
            <a:pPr marL="638175" lvl="1" indent="-344488" eaLnBrk="1" hangingPunct="1">
              <a:buFont typeface="Wingdings" pitchFamily="2" charset="2"/>
              <a:buAutoNum type="arabicPeriod"/>
              <a:defRPr/>
            </a:pPr>
            <a:r>
              <a:rPr lang="ar-S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Zar" pitchFamily="2" charset="-78"/>
              </a:rPr>
              <a:t>كربوهيدراتها ( شامل مخلوطهائي كه بخشي از آنها را سلولز تشكيل مي دهد ، مي باشند ) </a:t>
            </a:r>
          </a:p>
          <a:p>
            <a:pPr marL="638175" lvl="1" indent="-344488" eaLnBrk="1" hangingPunct="1">
              <a:buFont typeface="Wingdings" pitchFamily="2" charset="2"/>
              <a:buAutoNum type="arabicPeriod"/>
              <a:defRPr/>
            </a:pPr>
            <a:r>
              <a:rPr lang="ar-S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Zar" pitchFamily="2" charset="-78"/>
              </a:rPr>
              <a:t>بسياري از گازهاي با پيوند كووالانس ( شامل منوكسيد كربن ، آمونياك و هيدروژن سيانايد ) </a:t>
            </a:r>
          </a:p>
          <a:p>
            <a:pPr marL="638175" lvl="1" indent="-344488" eaLnBrk="1" hangingPunct="1">
              <a:buFont typeface="Wingdings" pitchFamily="2" charset="2"/>
              <a:buAutoNum type="arabicPeriod"/>
              <a:defRPr/>
            </a:pPr>
            <a:r>
              <a:rPr lang="ar-S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Zar" pitchFamily="2" charset="-78"/>
              </a:rPr>
              <a:t>تمامي باقيمانده تركيبات آلي</a:t>
            </a:r>
            <a:r>
              <a:rPr lang="ar-S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9196" y="4500949"/>
            <a:ext cx="3982764" cy="2307573"/>
            <a:chOff x="229196" y="3448050"/>
            <a:chExt cx="5486136" cy="342900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143332" y="3676650"/>
              <a:ext cx="3657864" cy="28194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srgbClr val="000000"/>
                </a:solidFill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86332" y="3448050"/>
              <a:ext cx="1371865" cy="59455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FUEL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29196" y="6191257"/>
              <a:ext cx="5486136" cy="685801"/>
              <a:chOff x="912" y="3312"/>
              <a:chExt cx="3456" cy="432"/>
            </a:xfrm>
          </p:grpSpPr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3312" y="3312"/>
                <a:ext cx="1056" cy="31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FFFFFF"/>
                    </a:solidFill>
                    <a:latin typeface="Times New Roman" pitchFamily="18" charset="0"/>
                  </a:rPr>
                  <a:t>OXYGEN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912" y="3312"/>
                <a:ext cx="864" cy="4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FFFFFF"/>
                    </a:solidFill>
                    <a:latin typeface="Times New Roman" pitchFamily="18" charset="0"/>
                  </a:rPr>
                  <a:t>HEAT</a:t>
                </a:r>
              </a:p>
            </p:txBody>
          </p:sp>
        </p:grp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330015768"/>
                </p:ext>
              </p:extLst>
            </p:nvPr>
          </p:nvGraphicFramePr>
          <p:xfrm>
            <a:off x="2120966" y="5068888"/>
            <a:ext cx="1714500" cy="1290637"/>
          </p:xfrm>
          <a:graphic>
            <a:graphicData uri="http://schemas.openxmlformats.org/presentationml/2006/ole">
              <p:oleObj spid="_x0000_s2051" name="Clip" r:id="rId3" imgW="1041375" imgH="612949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1280258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6090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5962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649"/>
            <a:ext cx="8229600" cy="4131442"/>
          </a:xfrm>
        </p:spPr>
        <p:txBody>
          <a:bodyPr>
            <a:normAutofit fontScale="85000" lnSpcReduction="20000"/>
          </a:bodyPr>
          <a:lstStyle/>
          <a:p>
            <a:pPr marL="0" indent="0" algn="justLow" eaLnBrk="1" hangingPunct="1">
              <a:lnSpc>
                <a:spcPct val="150000"/>
              </a:lnSpc>
              <a:buNone/>
              <a:defRPr/>
            </a:pPr>
            <a:r>
              <a:rPr lang="fa-IR" sz="3100" b="1" dirty="0" smtClean="0">
                <a:solidFill>
                  <a:srgbClr val="FF0000"/>
                </a:solidFill>
                <a:cs typeface="B Zar" pitchFamily="2" charset="-78"/>
              </a:rPr>
              <a:t>عوامل اكسيد كننده : </a:t>
            </a:r>
          </a:p>
          <a:p>
            <a:pPr algn="justLow" eaLnBrk="1" hangingPunct="1">
              <a:lnSpc>
                <a:spcPct val="15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ضلع ديگر مثلث ، عامل اكسيد كننده است . تغيير نام دادن اين ضلع به اين دليل است كه عليرغم اينكه اكسيژن مهمترين و شناخته ترين عامل اكسيد كننده مي باشد ، اما تنها اكسيد كننده نيست و اكسيد كننده هاي ديگر نيز وجود دارند . دليل ديگر اين تغيير نام اين است كه اكثرا” فكر مي كنند وقتي از اكسيژت صحبت مي شود ، تنها اكسيژن موجود در هوا منظور مي باشد ، درحاليكه منابع ديگري نيز براي توليد اكسيژن و انجام واكنش اكسيداسيون با سوخت وجود دارند . </a:t>
            </a:r>
            <a:endParaRPr lang="en-US" sz="2800" b="1" dirty="0" smtClean="0">
              <a:cs typeface="B Zar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5576" y="3930425"/>
            <a:ext cx="4176823" cy="2518685"/>
            <a:chOff x="1600730" y="3200400"/>
            <a:chExt cx="5655990" cy="3260737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2514866" y="3429000"/>
              <a:ext cx="3657864" cy="28194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3657865" y="3200400"/>
              <a:ext cx="1371864" cy="5976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FUEL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600730" y="5943611"/>
              <a:ext cx="5655990" cy="517526"/>
              <a:chOff x="912" y="3312"/>
              <a:chExt cx="3563" cy="326"/>
            </a:xfrm>
          </p:grpSpPr>
          <p:sp>
            <p:nvSpPr>
              <p:cNvPr id="8" name="Text Box 11"/>
              <p:cNvSpPr txBox="1">
                <a:spLocks noChangeArrowheads="1"/>
              </p:cNvSpPr>
              <p:nvPr/>
            </p:nvSpPr>
            <p:spPr bwMode="auto">
              <a:xfrm>
                <a:off x="3312" y="3312"/>
                <a:ext cx="1163" cy="301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</a:rPr>
                  <a:t>OXIDIZER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912" y="3312"/>
                <a:ext cx="864" cy="3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</a:rPr>
                  <a:t>HEAT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202886118"/>
                </p:ext>
              </p:extLst>
            </p:nvPr>
          </p:nvGraphicFramePr>
          <p:xfrm>
            <a:off x="3492500" y="4821238"/>
            <a:ext cx="1714500" cy="1290637"/>
          </p:xfrm>
          <a:graphic>
            <a:graphicData uri="http://schemas.openxmlformats.org/presentationml/2006/ole">
              <p:oleObj spid="_x0000_s3075" name="Clip" r:id="rId3" imgW="1041375" imgH="612949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3325811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</a:rPr>
              <a:t>عوامل اكسيد كننده :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fa-IR" sz="2800" b="1" dirty="0" smtClean="0">
                <a:cs typeface="B Zar" pitchFamily="2" charset="-78"/>
              </a:rPr>
              <a:t>. يك عامل كسيد كننده بصورت ماده اي تعريف شده كه يا شامل اكسيژن بوده و آنرا به سادگي آزاد   مي كند  يا از هالوژنها ( فلوئور ، كلر، برم و يد ) تشكيل شده است ، خيلي از تركيبات نيز داراي اكسيژن مي باشند اما عامل اكسيد كننده نيستند زيرا با قدرت اكسيژن خود را حفظ مي كنند ( مانند آب ، </a:t>
            </a:r>
            <a:r>
              <a:rPr lang="en-US" sz="2800" b="1" dirty="0" smtClean="0">
                <a:cs typeface="B Zar" pitchFamily="2" charset="-78"/>
              </a:rPr>
              <a:t>CO2</a:t>
            </a:r>
            <a:r>
              <a:rPr lang="fa-IR" sz="2800" b="1" dirty="0" smtClean="0">
                <a:cs typeface="B Zar" pitchFamily="2" charset="-78"/>
              </a:rPr>
              <a:t> و شن كه هر سه بعنوان خاموش كننده بكار مي روند ) </a:t>
            </a:r>
            <a:endParaRPr lang="en-US" sz="2800" b="1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625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135938" cy="4392339"/>
          </a:xfrm>
        </p:spPr>
        <p:txBody>
          <a:bodyPr>
            <a:normAutofit fontScale="77500" lnSpcReduction="20000"/>
          </a:bodyPr>
          <a:lstStyle/>
          <a:p>
            <a:pPr marL="0" indent="0" algn="justLow" eaLnBrk="1" hangingPunct="1">
              <a:lnSpc>
                <a:spcPct val="150000"/>
              </a:lnSpc>
              <a:buNone/>
              <a:defRPr/>
            </a:pPr>
            <a:r>
              <a:rPr lang="fa-IR" sz="4100" b="1" dirty="0" smtClean="0">
                <a:solidFill>
                  <a:schemeClr val="accent1"/>
                </a:solidFill>
                <a:cs typeface="B Zar" pitchFamily="2" charset="-78"/>
              </a:rPr>
              <a:t>انرژي </a:t>
            </a:r>
          </a:p>
          <a:p>
            <a:pPr algn="justLow" eaLnBrk="1" hangingPunct="1">
              <a:lnSpc>
                <a:spcPct val="150000"/>
              </a:lnSpc>
              <a:defRPr/>
            </a:pPr>
            <a:r>
              <a:rPr lang="fa-IR" b="1" dirty="0" smtClean="0">
                <a:cs typeface="B Zar" pitchFamily="2" charset="-78"/>
              </a:rPr>
              <a:t>دومين ضلع مثلث ، ضلعي است كه قبلا” آنرا حرارت و اكنون آنرا انرژي مي ناميم و انرژي به همه اشكال خود مي تواند منبعي براي توليد آتش باشد . اين انرژي مي تواند از طريق : شعله هاي روباز ، جرقه ، واكنش هاي شيميائي     ( شامل گرماي احتراق ، انحلال ، اختلاط و ... ) الكتريسيته ساكن ، آذرخش ، اصطكاك ، تشعشع ، تراكم ، اشياء داغ ، اتصال كوتاه و ... توليد شود 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2092" y="4116990"/>
            <a:ext cx="4195407" cy="2519035"/>
            <a:chOff x="1600729" y="3200400"/>
            <a:chExt cx="5486137" cy="3261190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2514866" y="3429000"/>
              <a:ext cx="3657864" cy="28194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3657866" y="3200400"/>
              <a:ext cx="1371864" cy="5179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Times New Roman" pitchFamily="18" charset="0"/>
                </a:rPr>
                <a:t>FUEL</a:t>
              </a: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410731" y="5943600"/>
              <a:ext cx="1676135" cy="478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Times New Roman" pitchFamily="18" charset="0"/>
                </a:rPr>
                <a:t>OXYGE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1600729" y="5943600"/>
              <a:ext cx="1370542" cy="51799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HEAT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19491376"/>
                </p:ext>
              </p:extLst>
            </p:nvPr>
          </p:nvGraphicFramePr>
          <p:xfrm>
            <a:off x="3492500" y="4821238"/>
            <a:ext cx="1714500" cy="1290637"/>
          </p:xfrm>
          <a:graphic>
            <a:graphicData uri="http://schemas.openxmlformats.org/presentationml/2006/ole">
              <p:oleObj spid="_x0000_s4099" name="Clip" r:id="rId3" imgW="1041375" imgH="612949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932660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ple">
  <a:themeElements>
    <a:clrScheme name="Maple 8">
      <a:dk1>
        <a:srgbClr val="5700AE"/>
      </a:dk1>
      <a:lt1>
        <a:srgbClr val="FFFFFF"/>
      </a:lt1>
      <a:dk2>
        <a:srgbClr val="7301CB"/>
      </a:dk2>
      <a:lt2>
        <a:srgbClr val="C5C5FF"/>
      </a:lt2>
      <a:accent1>
        <a:srgbClr val="9999FF"/>
      </a:accent1>
      <a:accent2>
        <a:srgbClr val="7000E0"/>
      </a:accent2>
      <a:accent3>
        <a:srgbClr val="BCAAE2"/>
      </a:accent3>
      <a:accent4>
        <a:srgbClr val="DADADA"/>
      </a:accent4>
      <a:accent5>
        <a:srgbClr val="CACAFF"/>
      </a:accent5>
      <a:accent6>
        <a:srgbClr val="6500CB"/>
      </a:accent6>
      <a:hlink>
        <a:srgbClr val="99F3FF"/>
      </a:hlink>
      <a:folHlink>
        <a:srgbClr val="CCCCFF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571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Fireworks</vt:lpstr>
      <vt:lpstr>Glass Layers</vt:lpstr>
      <vt:lpstr>Default Design</vt:lpstr>
      <vt:lpstr>Orbit</vt:lpstr>
      <vt:lpstr>Maple</vt:lpstr>
      <vt:lpstr>1_Curtain Call</vt:lpstr>
      <vt:lpstr>Clip</vt:lpstr>
      <vt:lpstr>حریق</vt:lpstr>
      <vt:lpstr>Slide 2</vt:lpstr>
      <vt:lpstr>Slide 3</vt:lpstr>
      <vt:lpstr>Fuel + Oxygen + Heat = Fire</vt:lpstr>
      <vt:lpstr>Slide 5</vt:lpstr>
      <vt:lpstr>Slide 6</vt:lpstr>
      <vt:lpstr>Slide 7</vt:lpstr>
      <vt:lpstr>Slide 8</vt:lpstr>
      <vt:lpstr>Slide 9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</dc:creator>
  <cp:lastModifiedBy>biolab</cp:lastModifiedBy>
  <cp:revision>5</cp:revision>
  <dcterms:created xsi:type="dcterms:W3CDTF">2012-02-13T22:21:37Z</dcterms:created>
  <dcterms:modified xsi:type="dcterms:W3CDTF">2016-04-18T06:35:22Z</dcterms:modified>
</cp:coreProperties>
</file>